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lear Sans Bold" panose="020B0604020202020204" charset="0"/>
      <p:regular r:id="rId20"/>
    </p:embeddedFont>
    <p:embeddedFont>
      <p:font typeface="Helios" panose="020B0604020202020204" charset="0"/>
      <p:regular r:id="rId21"/>
    </p:embeddedFont>
    <p:embeddedFont>
      <p:font typeface="Open Sans" panose="020B0606030504020204" pitchFamily="34" charset="0"/>
      <p:regular r:id="rId22"/>
    </p:embeddedFont>
    <p:embeddedFont>
      <p:font typeface="Open Sans Bold" panose="020B0806030504020204" charset="0"/>
      <p:regular r:id="rId23"/>
    </p:embeddedFont>
    <p:embeddedFont>
      <p:font typeface="Poppins" panose="00000500000000000000" pitchFamily="2" charset="0"/>
      <p:regular r:id="rId24"/>
    </p:embeddedFont>
    <p:embeddedFont>
      <p:font typeface="Poppins Bold" panose="020B0604020202020204" charset="0"/>
      <p:regular r:id="rId25"/>
    </p:embeddedFont>
    <p:embeddedFont>
      <p:font typeface="TT Hove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image" Target="../media/image2.svg"/><Relationship Id="rId21" Type="http://schemas.openxmlformats.org/officeDocument/2006/relationships/image" Target="../media/image37.png"/><Relationship Id="rId7" Type="http://schemas.openxmlformats.org/officeDocument/2006/relationships/image" Target="../media/image6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1.sv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0.png"/><Relationship Id="rId22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6.svg"/><Relationship Id="rId21" Type="http://schemas.openxmlformats.org/officeDocument/2006/relationships/image" Target="../media/image52.svg"/><Relationship Id="rId7" Type="http://schemas.openxmlformats.org/officeDocument/2006/relationships/image" Target="../media/image10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5" Type="http://schemas.openxmlformats.org/officeDocument/2006/relationships/image" Target="../media/image56.svg"/><Relationship Id="rId33" Type="http://schemas.openxmlformats.org/officeDocument/2006/relationships/image" Target="../media/image64.svg"/><Relationship Id="rId2" Type="http://schemas.openxmlformats.org/officeDocument/2006/relationships/image" Target="../media/image5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2.sv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8.svg"/><Relationship Id="rId15" Type="http://schemas.openxmlformats.org/officeDocument/2006/relationships/image" Target="../media/image46.svg"/><Relationship Id="rId23" Type="http://schemas.openxmlformats.org/officeDocument/2006/relationships/image" Target="../media/image54.sv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31" Type="http://schemas.openxmlformats.org/officeDocument/2006/relationships/image" Target="../media/image62.svg"/><Relationship Id="rId4" Type="http://schemas.openxmlformats.org/officeDocument/2006/relationships/image" Target="../media/image7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svg"/><Relationship Id="rId30" Type="http://schemas.openxmlformats.org/officeDocument/2006/relationships/image" Target="../media/image61.png"/><Relationship Id="rId8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4.svg"/><Relationship Id="rId21" Type="http://schemas.openxmlformats.org/officeDocument/2006/relationships/image" Target="../media/image76.svg"/><Relationship Id="rId7" Type="http://schemas.openxmlformats.org/officeDocument/2006/relationships/image" Target="../media/image8.sv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3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.svg"/><Relationship Id="rId15" Type="http://schemas.openxmlformats.org/officeDocument/2006/relationships/image" Target="../media/image70.sv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1.png"/><Relationship Id="rId18" Type="http://schemas.openxmlformats.org/officeDocument/2006/relationships/image" Target="../media/image66.png"/><Relationship Id="rId3" Type="http://schemas.openxmlformats.org/officeDocument/2006/relationships/image" Target="../media/image2.svg"/><Relationship Id="rId21" Type="http://schemas.openxmlformats.org/officeDocument/2006/relationships/image" Target="../media/image67.png"/><Relationship Id="rId7" Type="http://schemas.openxmlformats.org/officeDocument/2006/relationships/image" Target="../media/image6.svg"/><Relationship Id="rId12" Type="http://schemas.openxmlformats.org/officeDocument/2006/relationships/image" Target="../media/image65.png"/><Relationship Id="rId17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73.png"/><Relationship Id="rId23" Type="http://schemas.openxmlformats.org/officeDocument/2006/relationships/image" Target="../media/image76.svg"/><Relationship Id="rId10" Type="http://schemas.openxmlformats.org/officeDocument/2006/relationships/image" Target="../media/image9.png"/><Relationship Id="rId19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72.png"/><Relationship Id="rId22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82.svg"/><Relationship Id="rId10" Type="http://schemas.openxmlformats.org/officeDocument/2006/relationships/image" Target="../media/image9.png"/><Relationship Id="rId4" Type="http://schemas.openxmlformats.org/officeDocument/2006/relationships/image" Target="../media/image81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82.svg"/><Relationship Id="rId10" Type="http://schemas.openxmlformats.org/officeDocument/2006/relationships/image" Target="../media/image9.png"/><Relationship Id="rId4" Type="http://schemas.openxmlformats.org/officeDocument/2006/relationships/image" Target="../media/image81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hyperlink" Target="https://bravoizquierdo.cl/web/cchc-presento-sello-compromiso-pro-en-obra-connection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bravoizquierdo.cl/web/quienes-somo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97684" y="5496684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1" y="0"/>
                </a:lnTo>
                <a:lnTo>
                  <a:pt x="4983321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212305" y="-193005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317953" y="6316953"/>
            <a:ext cx="3970047" cy="3970047"/>
          </a:xfrm>
          <a:custGeom>
            <a:avLst/>
            <a:gdLst/>
            <a:ahLst/>
            <a:cxnLst/>
            <a:rect l="l" t="t" r="r" b="b"/>
            <a:pathLst>
              <a:path w="3970047" h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0" y="0"/>
            <a:ext cx="3970047" cy="3970047"/>
          </a:xfrm>
          <a:custGeom>
            <a:avLst/>
            <a:gdLst/>
            <a:ahLst/>
            <a:cxnLst/>
            <a:rect l="l" t="t" r="r" b="b"/>
            <a:pathLst>
              <a:path w="3970047" h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1343100" y="-1328448"/>
            <a:ext cx="2686201" cy="2656897"/>
          </a:xfrm>
          <a:custGeom>
            <a:avLst/>
            <a:gdLst/>
            <a:ahLst/>
            <a:cxnLst/>
            <a:rect l="l" t="t" r="r" b="b"/>
            <a:pathLst>
              <a:path w="2686201" h="2656897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6944900" y="8958552"/>
            <a:ext cx="2686201" cy="2656897"/>
          </a:xfrm>
          <a:custGeom>
            <a:avLst/>
            <a:gdLst/>
            <a:ahLst/>
            <a:cxnLst/>
            <a:rect l="l" t="t" r="r" b="b"/>
            <a:pathLst>
              <a:path w="2686201" h="2656897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834599" y="1985023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5676646" y="8069083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564338" y="8792994"/>
            <a:ext cx="2475165" cy="765051"/>
          </a:xfrm>
          <a:custGeom>
            <a:avLst/>
            <a:gdLst/>
            <a:ahLst/>
            <a:cxnLst/>
            <a:rect l="l" t="t" r="r" b="b"/>
            <a:pathLst>
              <a:path w="2475165" h="765051">
                <a:moveTo>
                  <a:pt x="0" y="0"/>
                </a:moveTo>
                <a:lnTo>
                  <a:pt x="2475165" y="0"/>
                </a:lnTo>
                <a:lnTo>
                  <a:pt x="2475165" y="765051"/>
                </a:lnTo>
                <a:lnTo>
                  <a:pt x="0" y="765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flipH="1">
            <a:off x="14784125" y="563394"/>
            <a:ext cx="2475175" cy="765054"/>
          </a:xfrm>
          <a:custGeom>
            <a:avLst/>
            <a:gdLst/>
            <a:ahLst/>
            <a:cxnLst/>
            <a:rect l="l" t="t" r="r" b="b"/>
            <a:pathLst>
              <a:path w="2475175" h="765054">
                <a:moveTo>
                  <a:pt x="2475175" y="0"/>
                </a:moveTo>
                <a:lnTo>
                  <a:pt x="0" y="0"/>
                </a:lnTo>
                <a:lnTo>
                  <a:pt x="0" y="765054"/>
                </a:lnTo>
                <a:lnTo>
                  <a:pt x="2475175" y="765054"/>
                </a:lnTo>
                <a:lnTo>
                  <a:pt x="247517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6531152" y="985628"/>
            <a:ext cx="4152613" cy="908651"/>
          </a:xfrm>
          <a:custGeom>
            <a:avLst/>
            <a:gdLst/>
            <a:ahLst/>
            <a:cxnLst/>
            <a:rect l="l" t="t" r="r" b="b"/>
            <a:pathLst>
              <a:path w="4152613" h="908651">
                <a:moveTo>
                  <a:pt x="0" y="0"/>
                </a:moveTo>
                <a:lnTo>
                  <a:pt x="4152612" y="0"/>
                </a:lnTo>
                <a:lnTo>
                  <a:pt x="4152612" y="908651"/>
                </a:lnTo>
                <a:lnTo>
                  <a:pt x="0" y="908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376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4771015" y="872923"/>
            <a:ext cx="1099744" cy="1112100"/>
          </a:xfrm>
          <a:custGeom>
            <a:avLst/>
            <a:gdLst/>
            <a:ahLst/>
            <a:cxnLst/>
            <a:rect l="l" t="t" r="r" b="b"/>
            <a:pathLst>
              <a:path w="1099744" h="1112100">
                <a:moveTo>
                  <a:pt x="0" y="0"/>
                </a:moveTo>
                <a:lnTo>
                  <a:pt x="1099744" y="0"/>
                </a:lnTo>
                <a:lnTo>
                  <a:pt x="1099744" y="1112100"/>
                </a:lnTo>
                <a:lnTo>
                  <a:pt x="0" y="11121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3671722" y="3984031"/>
            <a:ext cx="10944556" cy="140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  <a:spcBef>
                <a:spcPct val="0"/>
              </a:spcBef>
            </a:pPr>
            <a:r>
              <a:rPr lang="en-US" sz="8271" b="1">
                <a:solidFill>
                  <a:srgbClr val="2A2E3A"/>
                </a:solidFill>
                <a:latin typeface="TT Hoves Bold"/>
                <a:ea typeface="TT Hoves Bold"/>
                <a:cs typeface="TT Hoves Bold"/>
                <a:sym typeface="TT Hoves Bold"/>
              </a:rPr>
              <a:t>Hoja de Ruta Digital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68201" y="5512042"/>
            <a:ext cx="9551598" cy="63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0"/>
              </a:lnSpc>
              <a:spcBef>
                <a:spcPct val="0"/>
              </a:spcBef>
            </a:pPr>
            <a:r>
              <a:rPr lang="en-US" sz="3736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Proyecto de título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168506" y="910967"/>
            <a:ext cx="2906242" cy="1057974"/>
          </a:xfrm>
          <a:custGeom>
            <a:avLst/>
            <a:gdLst/>
            <a:ahLst/>
            <a:cxnLst/>
            <a:rect l="l" t="t" r="r" b="b"/>
            <a:pathLst>
              <a:path w="2906242" h="1057974">
                <a:moveTo>
                  <a:pt x="0" y="0"/>
                </a:moveTo>
                <a:lnTo>
                  <a:pt x="2906242" y="0"/>
                </a:lnTo>
                <a:lnTo>
                  <a:pt x="2906242" y="1057974"/>
                </a:lnTo>
                <a:lnTo>
                  <a:pt x="0" y="10579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12587" y="7414263"/>
            <a:ext cx="3075969" cy="3075969"/>
          </a:xfrm>
          <a:custGeom>
            <a:avLst/>
            <a:gdLst/>
            <a:ahLst/>
            <a:cxnLst/>
            <a:rect l="l" t="t" r="r" b="b"/>
            <a:pathLst>
              <a:path w="3075969" h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918901" y="7920577"/>
            <a:ext cx="2450523" cy="2450523"/>
          </a:xfrm>
          <a:custGeom>
            <a:avLst/>
            <a:gdLst/>
            <a:ahLst/>
            <a:cxnLst/>
            <a:rect l="l" t="t" r="r" b="b"/>
            <a:pathLst>
              <a:path w="2450523" h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flipH="1">
            <a:off x="16216852" y="500718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9029130" y="2531206"/>
            <a:ext cx="0" cy="6615552"/>
          </a:xfrm>
          <a:prstGeom prst="line">
            <a:avLst/>
          </a:prstGeom>
          <a:ln w="114300" cap="rnd">
            <a:solidFill>
              <a:srgbClr val="A20E2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366890" y="1241246"/>
            <a:ext cx="5538711" cy="1030616"/>
            <a:chOff x="0" y="0"/>
            <a:chExt cx="1666785" cy="3101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66785" cy="310147"/>
            </a:xfrm>
            <a:custGeom>
              <a:avLst/>
              <a:gdLst/>
              <a:ahLst/>
              <a:cxnLst/>
              <a:rect l="l" t="t" r="r" b="b"/>
              <a:pathLst>
                <a:path w="1666785" h="310147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66785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357160" y="3710075"/>
            <a:ext cx="1728776" cy="1323299"/>
          </a:xfrm>
          <a:custGeom>
            <a:avLst/>
            <a:gdLst/>
            <a:ahLst/>
            <a:cxnLst/>
            <a:rect l="l" t="t" r="r" b="b"/>
            <a:pathLst>
              <a:path w="1728776" h="1323299">
                <a:moveTo>
                  <a:pt x="0" y="0"/>
                </a:moveTo>
                <a:lnTo>
                  <a:pt x="1728776" y="0"/>
                </a:lnTo>
                <a:lnTo>
                  <a:pt x="1728776" y="1323299"/>
                </a:lnTo>
                <a:lnTo>
                  <a:pt x="0" y="132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260895" y="5033374"/>
            <a:ext cx="1093903" cy="1390964"/>
          </a:xfrm>
          <a:custGeom>
            <a:avLst/>
            <a:gdLst/>
            <a:ahLst/>
            <a:cxnLst/>
            <a:rect l="l" t="t" r="r" b="b"/>
            <a:pathLst>
              <a:path w="1093903" h="1390964">
                <a:moveTo>
                  <a:pt x="0" y="0"/>
                </a:moveTo>
                <a:lnTo>
                  <a:pt x="1093902" y="0"/>
                </a:lnTo>
                <a:lnTo>
                  <a:pt x="1093902" y="1390964"/>
                </a:lnTo>
                <a:lnTo>
                  <a:pt x="0" y="13909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251202" y="6767238"/>
            <a:ext cx="1214924" cy="1219358"/>
          </a:xfrm>
          <a:custGeom>
            <a:avLst/>
            <a:gdLst/>
            <a:ahLst/>
            <a:cxnLst/>
            <a:rect l="l" t="t" r="r" b="b"/>
            <a:pathLst>
              <a:path w="1214924" h="1219358">
                <a:moveTo>
                  <a:pt x="0" y="0"/>
                </a:moveTo>
                <a:lnTo>
                  <a:pt x="1214924" y="0"/>
                </a:lnTo>
                <a:lnTo>
                  <a:pt x="1214924" y="1219359"/>
                </a:lnTo>
                <a:lnTo>
                  <a:pt x="0" y="12193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58790" y="3133659"/>
            <a:ext cx="1516195" cy="1718740"/>
          </a:xfrm>
          <a:custGeom>
            <a:avLst/>
            <a:gdLst/>
            <a:ahLst/>
            <a:cxnLst/>
            <a:rect l="l" t="t" r="r" b="b"/>
            <a:pathLst>
              <a:path w="1516195" h="1718740">
                <a:moveTo>
                  <a:pt x="0" y="0"/>
                </a:moveTo>
                <a:lnTo>
                  <a:pt x="1516195" y="0"/>
                </a:lnTo>
                <a:lnTo>
                  <a:pt x="1516195" y="1718740"/>
                </a:lnTo>
                <a:lnTo>
                  <a:pt x="0" y="171874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2242366" y="3710075"/>
            <a:ext cx="924083" cy="924083"/>
          </a:xfrm>
          <a:custGeom>
            <a:avLst/>
            <a:gdLst/>
            <a:ahLst/>
            <a:cxnLst/>
            <a:rect l="l" t="t" r="r" b="b"/>
            <a:pathLst>
              <a:path w="924083" h="924083">
                <a:moveTo>
                  <a:pt x="0" y="0"/>
                </a:moveTo>
                <a:lnTo>
                  <a:pt x="924084" y="0"/>
                </a:lnTo>
                <a:lnTo>
                  <a:pt x="924084" y="924083"/>
                </a:lnTo>
                <a:lnTo>
                  <a:pt x="0" y="9240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0312214" y="3530688"/>
            <a:ext cx="907380" cy="907380"/>
          </a:xfrm>
          <a:custGeom>
            <a:avLst/>
            <a:gdLst/>
            <a:ahLst/>
            <a:cxnLst/>
            <a:rect l="l" t="t" r="r" b="b"/>
            <a:pathLst>
              <a:path w="907380" h="907380">
                <a:moveTo>
                  <a:pt x="0" y="0"/>
                </a:moveTo>
                <a:lnTo>
                  <a:pt x="907380" y="0"/>
                </a:lnTo>
                <a:lnTo>
                  <a:pt x="907380" y="907380"/>
                </a:lnTo>
                <a:lnTo>
                  <a:pt x="0" y="9073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TextBox 22"/>
          <p:cNvSpPr txBox="1"/>
          <p:nvPr/>
        </p:nvSpPr>
        <p:spPr>
          <a:xfrm>
            <a:off x="7088112" y="1329159"/>
            <a:ext cx="4096267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1"/>
              </a:lnSpc>
              <a:spcBef>
                <a:spcPct val="0"/>
              </a:spcBef>
            </a:pPr>
            <a:r>
              <a:rPr lang="en-US" sz="4458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Alcance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57719" y="3747081"/>
            <a:ext cx="333547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Pago de las Actas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71696" y="2858094"/>
            <a:ext cx="5258601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no hace el sistema?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95566" y="2858094"/>
            <a:ext cx="4913506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hace el sistema?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01250" y="3926468"/>
            <a:ext cx="514087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de Usuarios, Actas y Mantenedores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2242366" y="4925259"/>
            <a:ext cx="924083" cy="924083"/>
          </a:xfrm>
          <a:custGeom>
            <a:avLst/>
            <a:gdLst/>
            <a:ahLst/>
            <a:cxnLst/>
            <a:rect l="l" t="t" r="r" b="b"/>
            <a:pathLst>
              <a:path w="924083" h="924083">
                <a:moveTo>
                  <a:pt x="0" y="0"/>
                </a:moveTo>
                <a:lnTo>
                  <a:pt x="924084" y="0"/>
                </a:lnTo>
                <a:lnTo>
                  <a:pt x="924084" y="924083"/>
                </a:lnTo>
                <a:lnTo>
                  <a:pt x="0" y="9240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TextBox 28"/>
          <p:cNvSpPr txBox="1"/>
          <p:nvPr/>
        </p:nvSpPr>
        <p:spPr>
          <a:xfrm>
            <a:off x="3401250" y="5133301"/>
            <a:ext cx="553751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Aprobación de Tareas y Actas</a:t>
            </a:r>
          </a:p>
        </p:txBody>
      </p:sp>
      <p:sp>
        <p:nvSpPr>
          <p:cNvPr id="29" name="Freeform 29"/>
          <p:cNvSpPr/>
          <p:nvPr/>
        </p:nvSpPr>
        <p:spPr>
          <a:xfrm>
            <a:off x="2275004" y="6144617"/>
            <a:ext cx="924083" cy="924083"/>
          </a:xfrm>
          <a:custGeom>
            <a:avLst/>
            <a:gdLst/>
            <a:ahLst/>
            <a:cxnLst/>
            <a:rect l="l" t="t" r="r" b="b"/>
            <a:pathLst>
              <a:path w="924083" h="924083">
                <a:moveTo>
                  <a:pt x="0" y="0"/>
                </a:moveTo>
                <a:lnTo>
                  <a:pt x="924084" y="0"/>
                </a:lnTo>
                <a:lnTo>
                  <a:pt x="924084" y="924084"/>
                </a:lnTo>
                <a:lnTo>
                  <a:pt x="0" y="9240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TextBox 30"/>
          <p:cNvSpPr txBox="1"/>
          <p:nvPr/>
        </p:nvSpPr>
        <p:spPr>
          <a:xfrm>
            <a:off x="3433888" y="6361011"/>
            <a:ext cx="553751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Descargar Actas</a:t>
            </a:r>
          </a:p>
        </p:txBody>
      </p:sp>
      <p:sp>
        <p:nvSpPr>
          <p:cNvPr id="31" name="Freeform 31"/>
          <p:cNvSpPr/>
          <p:nvPr/>
        </p:nvSpPr>
        <p:spPr>
          <a:xfrm>
            <a:off x="10312214" y="4925259"/>
            <a:ext cx="907380" cy="907380"/>
          </a:xfrm>
          <a:custGeom>
            <a:avLst/>
            <a:gdLst/>
            <a:ahLst/>
            <a:cxnLst/>
            <a:rect l="l" t="t" r="r" b="b"/>
            <a:pathLst>
              <a:path w="907380" h="907380">
                <a:moveTo>
                  <a:pt x="0" y="0"/>
                </a:moveTo>
                <a:lnTo>
                  <a:pt x="907380" y="0"/>
                </a:lnTo>
                <a:lnTo>
                  <a:pt x="907380" y="907380"/>
                </a:lnTo>
                <a:lnTo>
                  <a:pt x="0" y="9073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2" name="TextBox 32"/>
          <p:cNvSpPr txBox="1"/>
          <p:nvPr/>
        </p:nvSpPr>
        <p:spPr>
          <a:xfrm>
            <a:off x="11457719" y="5037540"/>
            <a:ext cx="502047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Mostrar datos de B&amp;I aparte de los acordados</a:t>
            </a:r>
          </a:p>
        </p:txBody>
      </p:sp>
      <p:sp>
        <p:nvSpPr>
          <p:cNvPr id="33" name="Freeform 33"/>
          <p:cNvSpPr/>
          <p:nvPr/>
        </p:nvSpPr>
        <p:spPr>
          <a:xfrm>
            <a:off x="2275004" y="7363976"/>
            <a:ext cx="924083" cy="924083"/>
          </a:xfrm>
          <a:custGeom>
            <a:avLst/>
            <a:gdLst/>
            <a:ahLst/>
            <a:cxnLst/>
            <a:rect l="l" t="t" r="r" b="b"/>
            <a:pathLst>
              <a:path w="924083" h="924083">
                <a:moveTo>
                  <a:pt x="0" y="0"/>
                </a:moveTo>
                <a:lnTo>
                  <a:pt x="924084" y="0"/>
                </a:lnTo>
                <a:lnTo>
                  <a:pt x="924084" y="924083"/>
                </a:lnTo>
                <a:lnTo>
                  <a:pt x="0" y="9240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4" name="TextBox 34"/>
          <p:cNvSpPr txBox="1"/>
          <p:nvPr/>
        </p:nvSpPr>
        <p:spPr>
          <a:xfrm>
            <a:off x="3433888" y="7580369"/>
            <a:ext cx="553751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Adjuntar Imagenes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flipH="1">
            <a:off x="16216852" y="500718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9977221" y="941402"/>
            <a:ext cx="5538711" cy="1030616"/>
            <a:chOff x="0" y="0"/>
            <a:chExt cx="1666785" cy="3101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6785" cy="310147"/>
            </a:xfrm>
            <a:custGeom>
              <a:avLst/>
              <a:gdLst/>
              <a:ahLst/>
              <a:cxnLst/>
              <a:rect l="l" t="t" r="r" b="b"/>
              <a:pathLst>
                <a:path w="1666785" h="310147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66785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1990" y="7168361"/>
            <a:ext cx="2075339" cy="1327300"/>
            <a:chOff x="0" y="0"/>
            <a:chExt cx="2767119" cy="1769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43932" cy="1596274"/>
            </a:xfrm>
            <a:custGeom>
              <a:avLst/>
              <a:gdLst/>
              <a:ahLst/>
              <a:cxnLst/>
              <a:rect l="l" t="t" r="r" b="b"/>
              <a:pathLst>
                <a:path w="2643932" h="1596274">
                  <a:moveTo>
                    <a:pt x="0" y="0"/>
                  </a:moveTo>
                  <a:lnTo>
                    <a:pt x="2643932" y="0"/>
                  </a:lnTo>
                  <a:lnTo>
                    <a:pt x="2643932" y="1596274"/>
                  </a:lnTo>
                  <a:lnTo>
                    <a:pt x="0" y="1596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1655194" y="239765"/>
              <a:ext cx="1111925" cy="1529968"/>
              <a:chOff x="0" y="0"/>
              <a:chExt cx="296554" cy="40804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96554" cy="408047"/>
              </a:xfrm>
              <a:custGeom>
                <a:avLst/>
                <a:gdLst/>
                <a:ahLst/>
                <a:cxnLst/>
                <a:rect l="l" t="t" r="r" b="b"/>
                <a:pathLst>
                  <a:path w="296554" h="408047">
                    <a:moveTo>
                      <a:pt x="0" y="0"/>
                    </a:moveTo>
                    <a:lnTo>
                      <a:pt x="296554" y="0"/>
                    </a:lnTo>
                    <a:lnTo>
                      <a:pt x="296554" y="408047"/>
                    </a:lnTo>
                    <a:lnTo>
                      <a:pt x="0" y="408047"/>
                    </a:lnTo>
                    <a:close/>
                  </a:path>
                </a:pathLst>
              </a:custGeom>
              <a:solidFill>
                <a:srgbClr val="FBFFFC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66675"/>
                <a:ext cx="296554" cy="474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3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753408" y="374130"/>
              <a:ext cx="965421" cy="1261239"/>
            </a:xfrm>
            <a:custGeom>
              <a:avLst/>
              <a:gdLst/>
              <a:ahLst/>
              <a:cxnLst/>
              <a:rect l="l" t="t" r="r" b="b"/>
              <a:pathLst>
                <a:path w="965421" h="1261239">
                  <a:moveTo>
                    <a:pt x="0" y="0"/>
                  </a:moveTo>
                  <a:lnTo>
                    <a:pt x="965422" y="0"/>
                  </a:lnTo>
                  <a:lnTo>
                    <a:pt x="965422" y="1261239"/>
                  </a:lnTo>
                  <a:lnTo>
                    <a:pt x="0" y="126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7" name="Freeform 17"/>
          <p:cNvSpPr/>
          <p:nvPr/>
        </p:nvSpPr>
        <p:spPr>
          <a:xfrm>
            <a:off x="7990128" y="3936488"/>
            <a:ext cx="1604901" cy="1935736"/>
          </a:xfrm>
          <a:custGeom>
            <a:avLst/>
            <a:gdLst/>
            <a:ahLst/>
            <a:cxnLst/>
            <a:rect l="l" t="t" r="r" b="b"/>
            <a:pathLst>
              <a:path w="1604901" h="1935736">
                <a:moveTo>
                  <a:pt x="0" y="0"/>
                </a:moveTo>
                <a:lnTo>
                  <a:pt x="1604902" y="0"/>
                </a:lnTo>
                <a:lnTo>
                  <a:pt x="1604902" y="1935737"/>
                </a:lnTo>
                <a:lnTo>
                  <a:pt x="0" y="19357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6159100" y="604349"/>
            <a:ext cx="1196543" cy="1191031"/>
          </a:xfrm>
          <a:custGeom>
            <a:avLst/>
            <a:gdLst/>
            <a:ahLst/>
            <a:cxnLst/>
            <a:rect l="l" t="t" r="r" b="b"/>
            <a:pathLst>
              <a:path w="1196543" h="1191031">
                <a:moveTo>
                  <a:pt x="0" y="0"/>
                </a:moveTo>
                <a:lnTo>
                  <a:pt x="1196543" y="0"/>
                </a:lnTo>
                <a:lnTo>
                  <a:pt x="1196543" y="1191031"/>
                </a:lnTo>
                <a:lnTo>
                  <a:pt x="0" y="11910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 flipV="1">
            <a:off x="3248237" y="2679654"/>
            <a:ext cx="655564" cy="1328257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 rot="-2083794">
            <a:off x="6263481" y="3129494"/>
            <a:ext cx="1460341" cy="823101"/>
          </a:xfrm>
          <a:custGeom>
            <a:avLst/>
            <a:gdLst/>
            <a:ahLst/>
            <a:cxnLst/>
            <a:rect l="l" t="t" r="r" b="b"/>
            <a:pathLst>
              <a:path w="1460341" h="823101">
                <a:moveTo>
                  <a:pt x="0" y="0"/>
                </a:moveTo>
                <a:lnTo>
                  <a:pt x="1460341" y="0"/>
                </a:lnTo>
                <a:lnTo>
                  <a:pt x="1460341" y="823101"/>
                </a:lnTo>
                <a:lnTo>
                  <a:pt x="0" y="8231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 rot="4351477">
            <a:off x="9610033" y="3266349"/>
            <a:ext cx="1460341" cy="823101"/>
          </a:xfrm>
          <a:custGeom>
            <a:avLst/>
            <a:gdLst/>
            <a:ahLst/>
            <a:cxnLst/>
            <a:rect l="l" t="t" r="r" b="b"/>
            <a:pathLst>
              <a:path w="1460341" h="823101">
                <a:moveTo>
                  <a:pt x="0" y="0"/>
                </a:moveTo>
                <a:lnTo>
                  <a:pt x="1460340" y="0"/>
                </a:lnTo>
                <a:lnTo>
                  <a:pt x="1460340" y="823101"/>
                </a:lnTo>
                <a:lnTo>
                  <a:pt x="0" y="8231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AutoShape 22"/>
          <p:cNvSpPr/>
          <p:nvPr/>
        </p:nvSpPr>
        <p:spPr>
          <a:xfrm flipV="1">
            <a:off x="3248237" y="4671944"/>
            <a:ext cx="1994771" cy="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3" name="AutoShape 23"/>
          <p:cNvSpPr/>
          <p:nvPr/>
        </p:nvSpPr>
        <p:spPr>
          <a:xfrm>
            <a:off x="8829322" y="8162971"/>
            <a:ext cx="855294" cy="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4" name="AutoShape 24"/>
          <p:cNvSpPr/>
          <p:nvPr/>
        </p:nvSpPr>
        <p:spPr>
          <a:xfrm>
            <a:off x="6014308" y="8096296"/>
            <a:ext cx="855294" cy="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6547722" y="3854130"/>
            <a:ext cx="755217" cy="755217"/>
          </a:xfrm>
          <a:custGeom>
            <a:avLst/>
            <a:gdLst/>
            <a:ahLst/>
            <a:cxnLst/>
            <a:rect l="l" t="t" r="r" b="b"/>
            <a:pathLst>
              <a:path w="755217" h="755217">
                <a:moveTo>
                  <a:pt x="0" y="0"/>
                </a:moveTo>
                <a:lnTo>
                  <a:pt x="755217" y="0"/>
                </a:lnTo>
                <a:lnTo>
                  <a:pt x="755217" y="755217"/>
                </a:lnTo>
                <a:lnTo>
                  <a:pt x="0" y="7552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6" name="Group 26"/>
          <p:cNvGrpSpPr/>
          <p:nvPr/>
        </p:nvGrpSpPr>
        <p:grpSpPr>
          <a:xfrm>
            <a:off x="755673" y="3720756"/>
            <a:ext cx="2075339" cy="1327300"/>
            <a:chOff x="0" y="0"/>
            <a:chExt cx="2767119" cy="17697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643932" cy="1596274"/>
            </a:xfrm>
            <a:custGeom>
              <a:avLst/>
              <a:gdLst/>
              <a:ahLst/>
              <a:cxnLst/>
              <a:rect l="l" t="t" r="r" b="b"/>
              <a:pathLst>
                <a:path w="2643932" h="1596274">
                  <a:moveTo>
                    <a:pt x="0" y="0"/>
                  </a:moveTo>
                  <a:lnTo>
                    <a:pt x="2643932" y="0"/>
                  </a:lnTo>
                  <a:lnTo>
                    <a:pt x="2643932" y="1596274"/>
                  </a:lnTo>
                  <a:lnTo>
                    <a:pt x="0" y="1596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1655194" y="239765"/>
              <a:ext cx="1111925" cy="1529968"/>
              <a:chOff x="0" y="0"/>
              <a:chExt cx="296554" cy="40804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96554" cy="408047"/>
              </a:xfrm>
              <a:custGeom>
                <a:avLst/>
                <a:gdLst/>
                <a:ahLst/>
                <a:cxnLst/>
                <a:rect l="l" t="t" r="r" b="b"/>
                <a:pathLst>
                  <a:path w="296554" h="408047">
                    <a:moveTo>
                      <a:pt x="0" y="0"/>
                    </a:moveTo>
                    <a:lnTo>
                      <a:pt x="296554" y="0"/>
                    </a:lnTo>
                    <a:lnTo>
                      <a:pt x="296554" y="408047"/>
                    </a:lnTo>
                    <a:lnTo>
                      <a:pt x="0" y="408047"/>
                    </a:lnTo>
                    <a:close/>
                  </a:path>
                </a:pathLst>
              </a:custGeom>
              <a:solidFill>
                <a:srgbClr val="FBFFFC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66675"/>
                <a:ext cx="296554" cy="474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3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1753408" y="374130"/>
              <a:ext cx="965421" cy="1261239"/>
            </a:xfrm>
            <a:custGeom>
              <a:avLst/>
              <a:gdLst/>
              <a:ahLst/>
              <a:cxnLst/>
              <a:rect l="l" t="t" r="r" b="b"/>
              <a:pathLst>
                <a:path w="965421" h="1261239">
                  <a:moveTo>
                    <a:pt x="0" y="0"/>
                  </a:moveTo>
                  <a:lnTo>
                    <a:pt x="965422" y="0"/>
                  </a:lnTo>
                  <a:lnTo>
                    <a:pt x="965422" y="1261239"/>
                  </a:lnTo>
                  <a:lnTo>
                    <a:pt x="0" y="126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2" name="AutoShape 32"/>
          <p:cNvSpPr/>
          <p:nvPr/>
        </p:nvSpPr>
        <p:spPr>
          <a:xfrm>
            <a:off x="3171439" y="8129633"/>
            <a:ext cx="855294" cy="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33" name="AutoShape 33"/>
          <p:cNvSpPr/>
          <p:nvPr/>
        </p:nvSpPr>
        <p:spPr>
          <a:xfrm flipV="1">
            <a:off x="3248237" y="2857843"/>
            <a:ext cx="2251946" cy="1526564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34" name="AutoShape 34"/>
          <p:cNvSpPr/>
          <p:nvPr/>
        </p:nvSpPr>
        <p:spPr>
          <a:xfrm>
            <a:off x="11516153" y="8162971"/>
            <a:ext cx="855294" cy="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35" name="Freeform 35"/>
          <p:cNvSpPr/>
          <p:nvPr/>
        </p:nvSpPr>
        <p:spPr>
          <a:xfrm>
            <a:off x="16177986" y="7001155"/>
            <a:ext cx="755217" cy="755217"/>
          </a:xfrm>
          <a:custGeom>
            <a:avLst/>
            <a:gdLst/>
            <a:ahLst/>
            <a:cxnLst/>
            <a:rect l="l" t="t" r="r" b="b"/>
            <a:pathLst>
              <a:path w="755217" h="755217">
                <a:moveTo>
                  <a:pt x="0" y="0"/>
                </a:moveTo>
                <a:lnTo>
                  <a:pt x="755217" y="0"/>
                </a:lnTo>
                <a:lnTo>
                  <a:pt x="755217" y="755217"/>
                </a:lnTo>
                <a:lnTo>
                  <a:pt x="0" y="7552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AutoShape 36"/>
          <p:cNvSpPr/>
          <p:nvPr/>
        </p:nvSpPr>
        <p:spPr>
          <a:xfrm>
            <a:off x="11828585" y="4792394"/>
            <a:ext cx="855294" cy="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37" name="AutoShape 37"/>
          <p:cNvSpPr/>
          <p:nvPr/>
        </p:nvSpPr>
        <p:spPr>
          <a:xfrm>
            <a:off x="14660638" y="8129633"/>
            <a:ext cx="855294" cy="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38" name="AutoShape 38"/>
          <p:cNvSpPr/>
          <p:nvPr/>
        </p:nvSpPr>
        <p:spPr>
          <a:xfrm>
            <a:off x="638447" y="6363260"/>
            <a:ext cx="16976177" cy="0"/>
          </a:xfrm>
          <a:prstGeom prst="line">
            <a:avLst/>
          </a:prstGeom>
          <a:ln w="114300" cap="rnd">
            <a:solidFill>
              <a:srgbClr val="A20E2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9" name="AutoShape 39"/>
          <p:cNvSpPr/>
          <p:nvPr/>
        </p:nvSpPr>
        <p:spPr>
          <a:xfrm>
            <a:off x="14968303" y="4763826"/>
            <a:ext cx="855294" cy="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2523562" y="500718"/>
            <a:ext cx="914511" cy="914511"/>
          </a:xfrm>
          <a:custGeom>
            <a:avLst/>
            <a:gdLst/>
            <a:ahLst/>
            <a:cxnLst/>
            <a:rect l="l" t="t" r="r" b="b"/>
            <a:pathLst>
              <a:path w="914511" h="914511">
                <a:moveTo>
                  <a:pt x="0" y="0"/>
                </a:moveTo>
                <a:lnTo>
                  <a:pt x="914511" y="0"/>
                </a:lnTo>
                <a:lnTo>
                  <a:pt x="914511" y="914511"/>
                </a:lnTo>
                <a:lnTo>
                  <a:pt x="0" y="91451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Freeform 41"/>
          <p:cNvSpPr/>
          <p:nvPr/>
        </p:nvSpPr>
        <p:spPr>
          <a:xfrm>
            <a:off x="4941111" y="941402"/>
            <a:ext cx="912530" cy="912530"/>
          </a:xfrm>
          <a:custGeom>
            <a:avLst/>
            <a:gdLst/>
            <a:ahLst/>
            <a:cxnLst/>
            <a:rect l="l" t="t" r="r" b="b"/>
            <a:pathLst>
              <a:path w="912530" h="912530">
                <a:moveTo>
                  <a:pt x="0" y="0"/>
                </a:moveTo>
                <a:lnTo>
                  <a:pt x="912530" y="0"/>
                </a:lnTo>
                <a:lnTo>
                  <a:pt x="912530" y="912530"/>
                </a:lnTo>
                <a:lnTo>
                  <a:pt x="0" y="9125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2" name="Freeform 42"/>
          <p:cNvSpPr/>
          <p:nvPr/>
        </p:nvSpPr>
        <p:spPr>
          <a:xfrm>
            <a:off x="5397376" y="3484236"/>
            <a:ext cx="904505" cy="904505"/>
          </a:xfrm>
          <a:custGeom>
            <a:avLst/>
            <a:gdLst/>
            <a:ahLst/>
            <a:cxnLst/>
            <a:rect l="l" t="t" r="r" b="b"/>
            <a:pathLst>
              <a:path w="904505" h="904505">
                <a:moveTo>
                  <a:pt x="0" y="0"/>
                </a:moveTo>
                <a:lnTo>
                  <a:pt x="904505" y="0"/>
                </a:lnTo>
                <a:lnTo>
                  <a:pt x="904505" y="904505"/>
                </a:lnTo>
                <a:lnTo>
                  <a:pt x="0" y="90450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3" name="Freeform 43"/>
          <p:cNvSpPr/>
          <p:nvPr/>
        </p:nvSpPr>
        <p:spPr>
          <a:xfrm>
            <a:off x="8164739" y="1795380"/>
            <a:ext cx="922643" cy="922643"/>
          </a:xfrm>
          <a:custGeom>
            <a:avLst/>
            <a:gdLst/>
            <a:ahLst/>
            <a:cxnLst/>
            <a:rect l="l" t="t" r="r" b="b"/>
            <a:pathLst>
              <a:path w="922643" h="922643">
                <a:moveTo>
                  <a:pt x="0" y="0"/>
                </a:moveTo>
                <a:lnTo>
                  <a:pt x="922642" y="0"/>
                </a:lnTo>
                <a:lnTo>
                  <a:pt x="922642" y="922643"/>
                </a:lnTo>
                <a:lnTo>
                  <a:pt x="0" y="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4" name="Freeform 44"/>
          <p:cNvSpPr/>
          <p:nvPr/>
        </p:nvSpPr>
        <p:spPr>
          <a:xfrm>
            <a:off x="10952026" y="3579458"/>
            <a:ext cx="918498" cy="918498"/>
          </a:xfrm>
          <a:custGeom>
            <a:avLst/>
            <a:gdLst/>
            <a:ahLst/>
            <a:cxnLst/>
            <a:rect l="l" t="t" r="r" b="b"/>
            <a:pathLst>
              <a:path w="918498" h="918498">
                <a:moveTo>
                  <a:pt x="0" y="0"/>
                </a:moveTo>
                <a:lnTo>
                  <a:pt x="918498" y="0"/>
                </a:lnTo>
                <a:lnTo>
                  <a:pt x="918498" y="918498"/>
                </a:lnTo>
                <a:lnTo>
                  <a:pt x="0" y="91849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5" name="Freeform 45"/>
          <p:cNvSpPr/>
          <p:nvPr/>
        </p:nvSpPr>
        <p:spPr>
          <a:xfrm>
            <a:off x="13440032" y="3661509"/>
            <a:ext cx="914993" cy="914993"/>
          </a:xfrm>
          <a:custGeom>
            <a:avLst/>
            <a:gdLst/>
            <a:ahLst/>
            <a:cxnLst/>
            <a:rect l="l" t="t" r="r" b="b"/>
            <a:pathLst>
              <a:path w="914993" h="914993">
                <a:moveTo>
                  <a:pt x="0" y="0"/>
                </a:moveTo>
                <a:lnTo>
                  <a:pt x="914993" y="0"/>
                </a:lnTo>
                <a:lnTo>
                  <a:pt x="914993" y="914992"/>
                </a:lnTo>
                <a:lnTo>
                  <a:pt x="0" y="91499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6" name="Freeform 46"/>
          <p:cNvSpPr/>
          <p:nvPr/>
        </p:nvSpPr>
        <p:spPr>
          <a:xfrm>
            <a:off x="15325076" y="3579458"/>
            <a:ext cx="997043" cy="997043"/>
          </a:xfrm>
          <a:custGeom>
            <a:avLst/>
            <a:gdLst/>
            <a:ahLst/>
            <a:cxnLst/>
            <a:rect l="l" t="t" r="r" b="b"/>
            <a:pathLst>
              <a:path w="997043" h="997043">
                <a:moveTo>
                  <a:pt x="0" y="0"/>
                </a:moveTo>
                <a:lnTo>
                  <a:pt x="997043" y="0"/>
                </a:lnTo>
                <a:lnTo>
                  <a:pt x="997043" y="997043"/>
                </a:lnTo>
                <a:lnTo>
                  <a:pt x="0" y="99704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7" name="TextBox 47"/>
          <p:cNvSpPr txBox="1"/>
          <p:nvPr/>
        </p:nvSpPr>
        <p:spPr>
          <a:xfrm>
            <a:off x="7033611" y="7656558"/>
            <a:ext cx="1795711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Ver lista de tareas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97060" y="3074384"/>
            <a:ext cx="241522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Administrador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410402" y="1032314"/>
            <a:ext cx="4687859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1"/>
              </a:lnSpc>
              <a:spcBef>
                <a:spcPct val="0"/>
              </a:spcBef>
            </a:pPr>
            <a:r>
              <a:rPr lang="en-US" sz="4458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Flujo del Sistema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73377" y="8582906"/>
            <a:ext cx="228375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Iniciar sesión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693152" y="4317731"/>
            <a:ext cx="187787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Creación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563446" y="7683985"/>
            <a:ext cx="193676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Aprobación de Acta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664945" y="2750827"/>
            <a:ext cx="1922229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831012" y="1348554"/>
            <a:ext cx="2145578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de Usuarios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042807" y="1800179"/>
            <a:ext cx="2622138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de mantenedores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702529" y="7683985"/>
            <a:ext cx="1795711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Aprobar Tareas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221939" y="7842296"/>
            <a:ext cx="179571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Ver Acta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956948" y="4655109"/>
            <a:ext cx="193676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Descargar Acta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97060" y="5135301"/>
            <a:ext cx="228375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Iniciar sesión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32988" y="6559830"/>
            <a:ext cx="127334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Usuario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766480" y="4509826"/>
            <a:ext cx="1922229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Asignación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672801" y="5664759"/>
            <a:ext cx="1922229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5649282" y="7808284"/>
            <a:ext cx="193676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Descargar Acta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826754" y="4520258"/>
            <a:ext cx="2141549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Aprobación de Acta</a:t>
            </a:r>
          </a:p>
        </p:txBody>
      </p:sp>
      <p:sp>
        <p:nvSpPr>
          <p:cNvPr id="65" name="Freeform 65"/>
          <p:cNvSpPr/>
          <p:nvPr/>
        </p:nvSpPr>
        <p:spPr>
          <a:xfrm>
            <a:off x="4662540" y="6707435"/>
            <a:ext cx="914511" cy="914511"/>
          </a:xfrm>
          <a:custGeom>
            <a:avLst/>
            <a:gdLst/>
            <a:ahLst/>
            <a:cxnLst/>
            <a:rect l="l" t="t" r="r" b="b"/>
            <a:pathLst>
              <a:path w="914511" h="914511">
                <a:moveTo>
                  <a:pt x="0" y="0"/>
                </a:moveTo>
                <a:lnTo>
                  <a:pt x="914511" y="0"/>
                </a:lnTo>
                <a:lnTo>
                  <a:pt x="914511" y="914511"/>
                </a:lnTo>
                <a:lnTo>
                  <a:pt x="0" y="91451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6" name="Freeform 66"/>
          <p:cNvSpPr/>
          <p:nvPr/>
        </p:nvSpPr>
        <p:spPr>
          <a:xfrm>
            <a:off x="7571028" y="6707435"/>
            <a:ext cx="912530" cy="912530"/>
          </a:xfrm>
          <a:custGeom>
            <a:avLst/>
            <a:gdLst/>
            <a:ahLst/>
            <a:cxnLst/>
            <a:rect l="l" t="t" r="r" b="b"/>
            <a:pathLst>
              <a:path w="912530" h="912530">
                <a:moveTo>
                  <a:pt x="0" y="0"/>
                </a:moveTo>
                <a:lnTo>
                  <a:pt x="912530" y="0"/>
                </a:lnTo>
                <a:lnTo>
                  <a:pt x="912530" y="912530"/>
                </a:lnTo>
                <a:lnTo>
                  <a:pt x="0" y="9125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7" name="Freeform 67"/>
          <p:cNvSpPr/>
          <p:nvPr/>
        </p:nvSpPr>
        <p:spPr>
          <a:xfrm>
            <a:off x="10046529" y="6707435"/>
            <a:ext cx="904505" cy="904505"/>
          </a:xfrm>
          <a:custGeom>
            <a:avLst/>
            <a:gdLst/>
            <a:ahLst/>
            <a:cxnLst/>
            <a:rect l="l" t="t" r="r" b="b"/>
            <a:pathLst>
              <a:path w="904505" h="904505">
                <a:moveTo>
                  <a:pt x="0" y="0"/>
                </a:moveTo>
                <a:lnTo>
                  <a:pt x="904505" y="0"/>
                </a:lnTo>
                <a:lnTo>
                  <a:pt x="904505" y="904505"/>
                </a:lnTo>
                <a:lnTo>
                  <a:pt x="0" y="90450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8" name="Freeform 68"/>
          <p:cNvSpPr/>
          <p:nvPr/>
        </p:nvSpPr>
        <p:spPr>
          <a:xfrm>
            <a:off x="12978711" y="6707435"/>
            <a:ext cx="922643" cy="922643"/>
          </a:xfrm>
          <a:custGeom>
            <a:avLst/>
            <a:gdLst/>
            <a:ahLst/>
            <a:cxnLst/>
            <a:rect l="l" t="t" r="r" b="b"/>
            <a:pathLst>
              <a:path w="922643" h="922643">
                <a:moveTo>
                  <a:pt x="0" y="0"/>
                </a:moveTo>
                <a:lnTo>
                  <a:pt x="922643" y="0"/>
                </a:lnTo>
                <a:lnTo>
                  <a:pt x="922643" y="922642"/>
                </a:lnTo>
                <a:lnTo>
                  <a:pt x="0" y="92264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9" name="Freeform 69"/>
          <p:cNvSpPr/>
          <p:nvPr/>
        </p:nvSpPr>
        <p:spPr>
          <a:xfrm>
            <a:off x="15190033" y="6704451"/>
            <a:ext cx="918498" cy="918498"/>
          </a:xfrm>
          <a:custGeom>
            <a:avLst/>
            <a:gdLst/>
            <a:ahLst/>
            <a:cxnLst/>
            <a:rect l="l" t="t" r="r" b="b"/>
            <a:pathLst>
              <a:path w="918498" h="918498">
                <a:moveTo>
                  <a:pt x="0" y="0"/>
                </a:moveTo>
                <a:lnTo>
                  <a:pt x="918499" y="0"/>
                </a:lnTo>
                <a:lnTo>
                  <a:pt x="918499" y="918498"/>
                </a:lnTo>
                <a:lnTo>
                  <a:pt x="0" y="91849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18901" y="7920577"/>
            <a:ext cx="2450523" cy="2450523"/>
          </a:xfrm>
          <a:custGeom>
            <a:avLst/>
            <a:gdLst/>
            <a:ahLst/>
            <a:cxnLst/>
            <a:rect l="l" t="t" r="r" b="b"/>
            <a:pathLst>
              <a:path w="2450523" h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flipH="1">
            <a:off x="16216852" y="500718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6374644" y="569759"/>
            <a:ext cx="5538711" cy="1030616"/>
            <a:chOff x="0" y="0"/>
            <a:chExt cx="1666785" cy="3101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66785" cy="310147"/>
            </a:xfrm>
            <a:custGeom>
              <a:avLst/>
              <a:gdLst/>
              <a:ahLst/>
              <a:cxnLst/>
              <a:rect l="l" t="t" r="r" b="b"/>
              <a:pathLst>
                <a:path w="1666785" h="310147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66785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71148" y="1742117"/>
            <a:ext cx="8514206" cy="6767245"/>
            <a:chOff x="0" y="0"/>
            <a:chExt cx="969248" cy="7703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9248" cy="770376"/>
            </a:xfrm>
            <a:custGeom>
              <a:avLst/>
              <a:gdLst/>
              <a:ahLst/>
              <a:cxnLst/>
              <a:rect l="l" t="t" r="r" b="b"/>
              <a:pathLst>
                <a:path w="969248" h="770376">
                  <a:moveTo>
                    <a:pt x="484624" y="0"/>
                  </a:moveTo>
                  <a:cubicBezTo>
                    <a:pt x="216974" y="0"/>
                    <a:pt x="0" y="172455"/>
                    <a:pt x="0" y="385188"/>
                  </a:cubicBezTo>
                  <a:cubicBezTo>
                    <a:pt x="0" y="597922"/>
                    <a:pt x="216974" y="770376"/>
                    <a:pt x="484624" y="770376"/>
                  </a:cubicBezTo>
                  <a:cubicBezTo>
                    <a:pt x="752275" y="770376"/>
                    <a:pt x="969248" y="597922"/>
                    <a:pt x="969248" y="385188"/>
                  </a:cubicBezTo>
                  <a:cubicBezTo>
                    <a:pt x="969248" y="172455"/>
                    <a:pt x="752275" y="0"/>
                    <a:pt x="484624" y="0"/>
                  </a:cubicBezTo>
                  <a:close/>
                </a:path>
              </a:pathLst>
            </a:custGeom>
            <a:solidFill>
              <a:srgbClr val="ED1C24">
                <a:alpha val="1882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0867" y="5548"/>
              <a:ext cx="787514" cy="692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26985" y="1789936"/>
            <a:ext cx="8506511" cy="6754947"/>
            <a:chOff x="0" y="0"/>
            <a:chExt cx="970135" cy="7703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70135" cy="770376"/>
            </a:xfrm>
            <a:custGeom>
              <a:avLst/>
              <a:gdLst/>
              <a:ahLst/>
              <a:cxnLst/>
              <a:rect l="l" t="t" r="r" b="b"/>
              <a:pathLst>
                <a:path w="970135" h="770376">
                  <a:moveTo>
                    <a:pt x="485068" y="0"/>
                  </a:moveTo>
                  <a:cubicBezTo>
                    <a:pt x="217172" y="0"/>
                    <a:pt x="0" y="172455"/>
                    <a:pt x="0" y="385188"/>
                  </a:cubicBezTo>
                  <a:cubicBezTo>
                    <a:pt x="0" y="597922"/>
                    <a:pt x="217172" y="770376"/>
                    <a:pt x="485068" y="770376"/>
                  </a:cubicBezTo>
                  <a:cubicBezTo>
                    <a:pt x="752963" y="770376"/>
                    <a:pt x="970135" y="597922"/>
                    <a:pt x="970135" y="385188"/>
                  </a:cubicBezTo>
                  <a:cubicBezTo>
                    <a:pt x="970135" y="172455"/>
                    <a:pt x="752963" y="0"/>
                    <a:pt x="485068" y="0"/>
                  </a:cubicBezTo>
                  <a:close/>
                </a:path>
              </a:pathLst>
            </a:custGeom>
            <a:solidFill>
              <a:srgbClr val="ED1C24">
                <a:alpha val="20784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0950" y="5548"/>
              <a:ext cx="788235" cy="692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989340" y="3117378"/>
            <a:ext cx="1651570" cy="1604232"/>
          </a:xfrm>
          <a:custGeom>
            <a:avLst/>
            <a:gdLst/>
            <a:ahLst/>
            <a:cxnLst/>
            <a:rect l="l" t="t" r="r" b="b"/>
            <a:pathLst>
              <a:path w="1651570" h="1604232">
                <a:moveTo>
                  <a:pt x="0" y="0"/>
                </a:moveTo>
                <a:lnTo>
                  <a:pt x="1651570" y="0"/>
                </a:lnTo>
                <a:lnTo>
                  <a:pt x="1651570" y="1604233"/>
                </a:lnTo>
                <a:lnTo>
                  <a:pt x="0" y="1604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0585354" y="3346471"/>
            <a:ext cx="4008633" cy="1272201"/>
          </a:xfrm>
          <a:custGeom>
            <a:avLst/>
            <a:gdLst/>
            <a:ahLst/>
            <a:cxnLst/>
            <a:rect l="l" t="t" r="r" b="b"/>
            <a:pathLst>
              <a:path w="4008633" h="1272201">
                <a:moveTo>
                  <a:pt x="0" y="0"/>
                </a:moveTo>
                <a:lnTo>
                  <a:pt x="4008633" y="0"/>
                </a:lnTo>
                <a:lnTo>
                  <a:pt x="4008633" y="1272201"/>
                </a:lnTo>
                <a:lnTo>
                  <a:pt x="0" y="12722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7788004" y="3792417"/>
            <a:ext cx="1989876" cy="1858386"/>
          </a:xfrm>
          <a:custGeom>
            <a:avLst/>
            <a:gdLst/>
            <a:ahLst/>
            <a:cxnLst/>
            <a:rect l="l" t="t" r="r" b="b"/>
            <a:pathLst>
              <a:path w="1989876" h="1858386">
                <a:moveTo>
                  <a:pt x="0" y="0"/>
                </a:moveTo>
                <a:lnTo>
                  <a:pt x="1989876" y="0"/>
                </a:lnTo>
                <a:lnTo>
                  <a:pt x="1989876" y="1858387"/>
                </a:lnTo>
                <a:lnTo>
                  <a:pt x="0" y="18583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3441808" y="4390724"/>
            <a:ext cx="1404576" cy="1578175"/>
          </a:xfrm>
          <a:custGeom>
            <a:avLst/>
            <a:gdLst/>
            <a:ahLst/>
            <a:cxnLst/>
            <a:rect l="l" t="t" r="r" b="b"/>
            <a:pathLst>
              <a:path w="1404576" h="1578175">
                <a:moveTo>
                  <a:pt x="0" y="0"/>
                </a:moveTo>
                <a:lnTo>
                  <a:pt x="1404576" y="0"/>
                </a:lnTo>
                <a:lnTo>
                  <a:pt x="1404576" y="1578175"/>
                </a:lnTo>
                <a:lnTo>
                  <a:pt x="0" y="1578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10389633" y="6564501"/>
            <a:ext cx="3176288" cy="889361"/>
          </a:xfrm>
          <a:custGeom>
            <a:avLst/>
            <a:gdLst/>
            <a:ahLst/>
            <a:cxnLst/>
            <a:rect l="l" t="t" r="r" b="b"/>
            <a:pathLst>
              <a:path w="3176288" h="889361">
                <a:moveTo>
                  <a:pt x="0" y="0"/>
                </a:moveTo>
                <a:lnTo>
                  <a:pt x="3176287" y="0"/>
                </a:lnTo>
                <a:lnTo>
                  <a:pt x="3176287" y="889360"/>
                </a:lnTo>
                <a:lnTo>
                  <a:pt x="0" y="8893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13822033" y="5085625"/>
            <a:ext cx="997544" cy="997544"/>
          </a:xfrm>
          <a:custGeom>
            <a:avLst/>
            <a:gdLst/>
            <a:ahLst/>
            <a:cxnLst/>
            <a:rect l="l" t="t" r="r" b="b"/>
            <a:pathLst>
              <a:path w="997544" h="997544">
                <a:moveTo>
                  <a:pt x="0" y="0"/>
                </a:moveTo>
                <a:lnTo>
                  <a:pt x="997543" y="0"/>
                </a:lnTo>
                <a:lnTo>
                  <a:pt x="997543" y="997543"/>
                </a:lnTo>
                <a:lnTo>
                  <a:pt x="0" y="99754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2493977" y="4776820"/>
            <a:ext cx="956581" cy="1350467"/>
          </a:xfrm>
          <a:custGeom>
            <a:avLst/>
            <a:gdLst/>
            <a:ahLst/>
            <a:cxnLst/>
            <a:rect l="l" t="t" r="r" b="b"/>
            <a:pathLst>
              <a:path w="956581" h="1350467">
                <a:moveTo>
                  <a:pt x="0" y="0"/>
                </a:moveTo>
                <a:lnTo>
                  <a:pt x="956581" y="0"/>
                </a:lnTo>
                <a:lnTo>
                  <a:pt x="956581" y="1350467"/>
                </a:lnTo>
                <a:lnTo>
                  <a:pt x="0" y="135046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10770930" y="4776820"/>
            <a:ext cx="1350467" cy="1350467"/>
          </a:xfrm>
          <a:custGeom>
            <a:avLst/>
            <a:gdLst/>
            <a:ahLst/>
            <a:cxnLst/>
            <a:rect l="l" t="t" r="r" b="b"/>
            <a:pathLst>
              <a:path w="1350467" h="1350467">
                <a:moveTo>
                  <a:pt x="0" y="0"/>
                </a:moveTo>
                <a:lnTo>
                  <a:pt x="1350468" y="0"/>
                </a:lnTo>
                <a:lnTo>
                  <a:pt x="1350468" y="1350467"/>
                </a:lnTo>
                <a:lnTo>
                  <a:pt x="0" y="135046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4118546" y="5968899"/>
            <a:ext cx="3008439" cy="1880274"/>
          </a:xfrm>
          <a:custGeom>
            <a:avLst/>
            <a:gdLst/>
            <a:ahLst/>
            <a:cxnLst/>
            <a:rect l="l" t="t" r="r" b="b"/>
            <a:pathLst>
              <a:path w="3008439" h="1880274">
                <a:moveTo>
                  <a:pt x="0" y="0"/>
                </a:moveTo>
                <a:lnTo>
                  <a:pt x="3008439" y="0"/>
                </a:lnTo>
                <a:lnTo>
                  <a:pt x="3008439" y="1880274"/>
                </a:lnTo>
                <a:lnTo>
                  <a:pt x="0" y="188027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Freeform 28"/>
          <p:cNvSpPr/>
          <p:nvPr/>
        </p:nvSpPr>
        <p:spPr>
          <a:xfrm>
            <a:off x="7945915" y="5584396"/>
            <a:ext cx="1831966" cy="1481602"/>
          </a:xfrm>
          <a:custGeom>
            <a:avLst/>
            <a:gdLst/>
            <a:ahLst/>
            <a:cxnLst/>
            <a:rect l="l" t="t" r="r" b="b"/>
            <a:pathLst>
              <a:path w="1831966" h="1481602">
                <a:moveTo>
                  <a:pt x="0" y="0"/>
                </a:moveTo>
                <a:lnTo>
                  <a:pt x="1831965" y="0"/>
                </a:lnTo>
                <a:lnTo>
                  <a:pt x="1831965" y="1481603"/>
                </a:lnTo>
                <a:lnTo>
                  <a:pt x="0" y="14816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Freeform 29"/>
          <p:cNvSpPr/>
          <p:nvPr/>
        </p:nvSpPr>
        <p:spPr>
          <a:xfrm>
            <a:off x="2774896" y="8561456"/>
            <a:ext cx="1709954" cy="1593251"/>
          </a:xfrm>
          <a:custGeom>
            <a:avLst/>
            <a:gdLst/>
            <a:ahLst/>
            <a:cxnLst/>
            <a:rect l="l" t="t" r="r" b="b"/>
            <a:pathLst>
              <a:path w="1709954" h="1593251">
                <a:moveTo>
                  <a:pt x="0" y="0"/>
                </a:moveTo>
                <a:lnTo>
                  <a:pt x="1709953" y="0"/>
                </a:lnTo>
                <a:lnTo>
                  <a:pt x="1709953" y="1593251"/>
                </a:lnTo>
                <a:lnTo>
                  <a:pt x="0" y="159325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Freeform 30"/>
          <p:cNvSpPr/>
          <p:nvPr/>
        </p:nvSpPr>
        <p:spPr>
          <a:xfrm>
            <a:off x="4846384" y="9074425"/>
            <a:ext cx="2728263" cy="1080282"/>
          </a:xfrm>
          <a:custGeom>
            <a:avLst/>
            <a:gdLst/>
            <a:ahLst/>
            <a:cxnLst/>
            <a:rect l="l" t="t" r="r" b="b"/>
            <a:pathLst>
              <a:path w="2728263" h="1080282">
                <a:moveTo>
                  <a:pt x="0" y="0"/>
                </a:moveTo>
                <a:lnTo>
                  <a:pt x="2728263" y="0"/>
                </a:lnTo>
                <a:lnTo>
                  <a:pt x="2728263" y="1080282"/>
                </a:lnTo>
                <a:lnTo>
                  <a:pt x="0" y="108028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Freeform 31"/>
          <p:cNvSpPr/>
          <p:nvPr/>
        </p:nvSpPr>
        <p:spPr>
          <a:xfrm>
            <a:off x="7862301" y="9199395"/>
            <a:ext cx="3539927" cy="1080745"/>
          </a:xfrm>
          <a:custGeom>
            <a:avLst/>
            <a:gdLst/>
            <a:ahLst/>
            <a:cxnLst/>
            <a:rect l="l" t="t" r="r" b="b"/>
            <a:pathLst>
              <a:path w="3539927" h="1080745">
                <a:moveTo>
                  <a:pt x="0" y="0"/>
                </a:moveTo>
                <a:lnTo>
                  <a:pt x="3539926" y="0"/>
                </a:lnTo>
                <a:lnTo>
                  <a:pt x="3539926" y="1080746"/>
                </a:lnTo>
                <a:lnTo>
                  <a:pt x="0" y="108074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2" name="Freeform 32"/>
          <p:cNvSpPr/>
          <p:nvPr/>
        </p:nvSpPr>
        <p:spPr>
          <a:xfrm>
            <a:off x="11689881" y="9258300"/>
            <a:ext cx="3928851" cy="996946"/>
          </a:xfrm>
          <a:custGeom>
            <a:avLst/>
            <a:gdLst/>
            <a:ahLst/>
            <a:cxnLst/>
            <a:rect l="l" t="t" r="r" b="b"/>
            <a:pathLst>
              <a:path w="3928851" h="996946">
                <a:moveTo>
                  <a:pt x="0" y="0"/>
                </a:moveTo>
                <a:lnTo>
                  <a:pt x="3928851" y="0"/>
                </a:lnTo>
                <a:lnTo>
                  <a:pt x="3928851" y="996946"/>
                </a:lnTo>
                <a:lnTo>
                  <a:pt x="0" y="996946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3" name="TextBox 33"/>
          <p:cNvSpPr txBox="1"/>
          <p:nvPr/>
        </p:nvSpPr>
        <p:spPr>
          <a:xfrm>
            <a:off x="6453140" y="660671"/>
            <a:ext cx="5460216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1"/>
              </a:lnSpc>
              <a:spcBef>
                <a:spcPct val="0"/>
              </a:spcBef>
            </a:pPr>
            <a:r>
              <a:rPr lang="en-US" sz="4458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Diseño del Sistema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43294" y="2457409"/>
            <a:ext cx="1972106" cy="61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6"/>
              </a:lnSpc>
            </a:pPr>
            <a:r>
              <a:rPr lang="en-US" sz="361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70930" y="2457409"/>
            <a:ext cx="2111520" cy="61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6"/>
              </a:lnSpc>
            </a:pPr>
            <a:r>
              <a:rPr lang="en-US" sz="361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568658" y="3004253"/>
            <a:ext cx="649013" cy="61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6"/>
              </a:lnSpc>
            </a:pPr>
            <a:r>
              <a:rPr lang="en-US" sz="361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12587" y="7414263"/>
            <a:ext cx="3075969" cy="3075969"/>
          </a:xfrm>
          <a:custGeom>
            <a:avLst/>
            <a:gdLst/>
            <a:ahLst/>
            <a:cxnLst/>
            <a:rect l="l" t="t" r="r" b="b"/>
            <a:pathLst>
              <a:path w="3075969" h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918901" y="7920577"/>
            <a:ext cx="2450523" cy="2450523"/>
          </a:xfrm>
          <a:custGeom>
            <a:avLst/>
            <a:gdLst/>
            <a:ahLst/>
            <a:cxnLst/>
            <a:rect l="l" t="t" r="r" b="b"/>
            <a:pathLst>
              <a:path w="2450523" h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flipH="1">
            <a:off x="16216852" y="500718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2" name="Group 12"/>
          <p:cNvGrpSpPr/>
          <p:nvPr/>
        </p:nvGrpSpPr>
        <p:grpSpPr>
          <a:xfrm>
            <a:off x="5733753" y="500718"/>
            <a:ext cx="6820494" cy="1030616"/>
            <a:chOff x="0" y="0"/>
            <a:chExt cx="2052517" cy="3101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2517" cy="310147"/>
            </a:xfrm>
            <a:custGeom>
              <a:avLst/>
              <a:gdLst/>
              <a:ahLst/>
              <a:cxnLst/>
              <a:rect l="l" t="t" r="r" b="b"/>
              <a:pathLst>
                <a:path w="2052517" h="310147">
                  <a:moveTo>
                    <a:pt x="0" y="0"/>
                  </a:moveTo>
                  <a:lnTo>
                    <a:pt x="2052517" y="0"/>
                  </a:lnTo>
                  <a:lnTo>
                    <a:pt x="2052517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052517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989105" y="4353211"/>
            <a:ext cx="2090448" cy="2030530"/>
          </a:xfrm>
          <a:custGeom>
            <a:avLst/>
            <a:gdLst/>
            <a:ahLst/>
            <a:cxnLst/>
            <a:rect l="l" t="t" r="r" b="b"/>
            <a:pathLst>
              <a:path w="2090448" h="2030530">
                <a:moveTo>
                  <a:pt x="0" y="0"/>
                </a:moveTo>
                <a:lnTo>
                  <a:pt x="2090448" y="0"/>
                </a:lnTo>
                <a:lnTo>
                  <a:pt x="2090448" y="2030530"/>
                </a:lnTo>
                <a:lnTo>
                  <a:pt x="0" y="20305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6" name="Group 16"/>
          <p:cNvGrpSpPr/>
          <p:nvPr/>
        </p:nvGrpSpPr>
        <p:grpSpPr>
          <a:xfrm>
            <a:off x="9304538" y="8186941"/>
            <a:ext cx="3937510" cy="1845801"/>
            <a:chOff x="0" y="0"/>
            <a:chExt cx="1037040" cy="4861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37040" cy="486137"/>
            </a:xfrm>
            <a:custGeom>
              <a:avLst/>
              <a:gdLst/>
              <a:ahLst/>
              <a:cxnLst/>
              <a:rect l="l" t="t" r="r" b="b"/>
              <a:pathLst>
                <a:path w="1037040" h="486137">
                  <a:moveTo>
                    <a:pt x="0" y="0"/>
                  </a:moveTo>
                  <a:lnTo>
                    <a:pt x="1037040" y="0"/>
                  </a:lnTo>
                  <a:lnTo>
                    <a:pt x="1037040" y="486137"/>
                  </a:lnTo>
                  <a:lnTo>
                    <a:pt x="0" y="4861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037040" cy="552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1973105" y="8712006"/>
            <a:ext cx="867664" cy="867664"/>
          </a:xfrm>
          <a:custGeom>
            <a:avLst/>
            <a:gdLst/>
            <a:ahLst/>
            <a:cxnLst/>
            <a:rect l="l" t="t" r="r" b="b"/>
            <a:pathLst>
              <a:path w="867664" h="867664">
                <a:moveTo>
                  <a:pt x="0" y="0"/>
                </a:moveTo>
                <a:lnTo>
                  <a:pt x="867665" y="0"/>
                </a:lnTo>
                <a:lnTo>
                  <a:pt x="867665" y="867665"/>
                </a:lnTo>
                <a:lnTo>
                  <a:pt x="0" y="8676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0900327" y="8600850"/>
            <a:ext cx="772066" cy="1089976"/>
          </a:xfrm>
          <a:custGeom>
            <a:avLst/>
            <a:gdLst/>
            <a:ahLst/>
            <a:cxnLst/>
            <a:rect l="l" t="t" r="r" b="b"/>
            <a:pathLst>
              <a:path w="772066" h="1089976">
                <a:moveTo>
                  <a:pt x="0" y="0"/>
                </a:moveTo>
                <a:lnTo>
                  <a:pt x="772066" y="0"/>
                </a:lnTo>
                <a:lnTo>
                  <a:pt x="772066" y="1089976"/>
                </a:lnTo>
                <a:lnTo>
                  <a:pt x="0" y="10899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9509639" y="8600850"/>
            <a:ext cx="1089976" cy="1089976"/>
          </a:xfrm>
          <a:custGeom>
            <a:avLst/>
            <a:gdLst/>
            <a:ahLst/>
            <a:cxnLst/>
            <a:rect l="l" t="t" r="r" b="b"/>
            <a:pathLst>
              <a:path w="1089976" h="1089976">
                <a:moveTo>
                  <a:pt x="0" y="0"/>
                </a:moveTo>
                <a:lnTo>
                  <a:pt x="1089976" y="0"/>
                </a:lnTo>
                <a:lnTo>
                  <a:pt x="1089976" y="1089976"/>
                </a:lnTo>
                <a:lnTo>
                  <a:pt x="0" y="1089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5531811" y="1874234"/>
            <a:ext cx="1157484" cy="1300543"/>
          </a:xfrm>
          <a:custGeom>
            <a:avLst/>
            <a:gdLst/>
            <a:ahLst/>
            <a:cxnLst/>
            <a:rect l="l" t="t" r="r" b="b"/>
            <a:pathLst>
              <a:path w="1157484" h="1300543">
                <a:moveTo>
                  <a:pt x="0" y="0"/>
                </a:moveTo>
                <a:lnTo>
                  <a:pt x="1157484" y="0"/>
                </a:lnTo>
                <a:lnTo>
                  <a:pt x="1157484" y="1300543"/>
                </a:lnTo>
                <a:lnTo>
                  <a:pt x="0" y="130054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5007770" y="7228804"/>
            <a:ext cx="2053118" cy="1283199"/>
          </a:xfrm>
          <a:custGeom>
            <a:avLst/>
            <a:gdLst/>
            <a:ahLst/>
            <a:cxnLst/>
            <a:rect l="l" t="t" r="r" b="b"/>
            <a:pathLst>
              <a:path w="2053118" h="1283199">
                <a:moveTo>
                  <a:pt x="0" y="0"/>
                </a:moveTo>
                <a:lnTo>
                  <a:pt x="2053118" y="0"/>
                </a:lnTo>
                <a:lnTo>
                  <a:pt x="2053118" y="1283198"/>
                </a:lnTo>
                <a:lnTo>
                  <a:pt x="0" y="128319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4" name="Group 24"/>
          <p:cNvGrpSpPr/>
          <p:nvPr/>
        </p:nvGrpSpPr>
        <p:grpSpPr>
          <a:xfrm>
            <a:off x="9188091" y="3110937"/>
            <a:ext cx="4049756" cy="4146594"/>
            <a:chOff x="0" y="0"/>
            <a:chExt cx="1066602" cy="10921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66603" cy="1092107"/>
            </a:xfrm>
            <a:custGeom>
              <a:avLst/>
              <a:gdLst/>
              <a:ahLst/>
              <a:cxnLst/>
              <a:rect l="l" t="t" r="r" b="b"/>
              <a:pathLst>
                <a:path w="1066603" h="1092107">
                  <a:moveTo>
                    <a:pt x="0" y="0"/>
                  </a:moveTo>
                  <a:lnTo>
                    <a:pt x="1066603" y="0"/>
                  </a:lnTo>
                  <a:lnTo>
                    <a:pt x="1066603" y="1092107"/>
                  </a:lnTo>
                  <a:lnTo>
                    <a:pt x="0" y="1092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066602" cy="1158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509639" y="3719650"/>
            <a:ext cx="3397690" cy="1188610"/>
            <a:chOff x="0" y="0"/>
            <a:chExt cx="4530253" cy="1584813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530253" cy="1584813"/>
              <a:chOff x="0" y="0"/>
              <a:chExt cx="994579" cy="34793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994579" cy="347932"/>
              </a:xfrm>
              <a:custGeom>
                <a:avLst/>
                <a:gdLst/>
                <a:ahLst/>
                <a:cxnLst/>
                <a:rect l="l" t="t" r="r" b="b"/>
                <a:pathLst>
                  <a:path w="994579" h="347932">
                    <a:moveTo>
                      <a:pt x="0" y="0"/>
                    </a:moveTo>
                    <a:lnTo>
                      <a:pt x="994579" y="0"/>
                    </a:lnTo>
                    <a:lnTo>
                      <a:pt x="994579" y="347932"/>
                    </a:lnTo>
                    <a:lnTo>
                      <a:pt x="0" y="3479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66675"/>
                <a:ext cx="994579" cy="4146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643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250039" y="142814"/>
              <a:ext cx="4093661" cy="1299186"/>
            </a:xfrm>
            <a:custGeom>
              <a:avLst/>
              <a:gdLst/>
              <a:ahLst/>
              <a:cxnLst/>
              <a:rect l="l" t="t" r="r" b="b"/>
              <a:pathLst>
                <a:path w="4093661" h="1299186">
                  <a:moveTo>
                    <a:pt x="0" y="0"/>
                  </a:moveTo>
                  <a:lnTo>
                    <a:pt x="4093660" y="0"/>
                  </a:lnTo>
                  <a:lnTo>
                    <a:pt x="4093660" y="1299185"/>
                  </a:lnTo>
                  <a:lnTo>
                    <a:pt x="0" y="1299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4572205" y="4407846"/>
            <a:ext cx="3622599" cy="1014328"/>
          </a:xfrm>
          <a:custGeom>
            <a:avLst/>
            <a:gdLst/>
            <a:ahLst/>
            <a:cxnLst/>
            <a:rect l="l" t="t" r="r" b="b"/>
            <a:pathLst>
              <a:path w="3622599" h="1014328">
                <a:moveTo>
                  <a:pt x="0" y="0"/>
                </a:moveTo>
                <a:lnTo>
                  <a:pt x="3622599" y="0"/>
                </a:lnTo>
                <a:lnTo>
                  <a:pt x="3622599" y="1014327"/>
                </a:lnTo>
                <a:lnTo>
                  <a:pt x="0" y="10143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3" name="AutoShape 33"/>
          <p:cNvSpPr/>
          <p:nvPr/>
        </p:nvSpPr>
        <p:spPr>
          <a:xfrm flipV="1">
            <a:off x="3286185" y="4818669"/>
            <a:ext cx="1354355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4" name="AutoShape 34"/>
          <p:cNvSpPr/>
          <p:nvPr/>
        </p:nvSpPr>
        <p:spPr>
          <a:xfrm flipV="1">
            <a:off x="3294730" y="5410631"/>
            <a:ext cx="1354355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35" name="Freeform 35"/>
          <p:cNvSpPr/>
          <p:nvPr/>
        </p:nvSpPr>
        <p:spPr>
          <a:xfrm>
            <a:off x="400532" y="4706929"/>
            <a:ext cx="2314152" cy="2161235"/>
          </a:xfrm>
          <a:custGeom>
            <a:avLst/>
            <a:gdLst/>
            <a:ahLst/>
            <a:cxnLst/>
            <a:rect l="l" t="t" r="r" b="b"/>
            <a:pathLst>
              <a:path w="2314152" h="2161235">
                <a:moveTo>
                  <a:pt x="0" y="0"/>
                </a:moveTo>
                <a:lnTo>
                  <a:pt x="2314153" y="0"/>
                </a:lnTo>
                <a:lnTo>
                  <a:pt x="2314153" y="2161234"/>
                </a:lnTo>
                <a:lnTo>
                  <a:pt x="0" y="216123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AutoShape 36"/>
          <p:cNvSpPr/>
          <p:nvPr/>
        </p:nvSpPr>
        <p:spPr>
          <a:xfrm flipV="1">
            <a:off x="7386170" y="4830211"/>
            <a:ext cx="1487734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7" name="AutoShape 37"/>
          <p:cNvSpPr/>
          <p:nvPr/>
        </p:nvSpPr>
        <p:spPr>
          <a:xfrm flipV="1">
            <a:off x="7395557" y="5422173"/>
            <a:ext cx="1487734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38" name="AutoShape 38"/>
          <p:cNvSpPr/>
          <p:nvPr/>
        </p:nvSpPr>
        <p:spPr>
          <a:xfrm>
            <a:off x="6110553" y="3368239"/>
            <a:ext cx="0" cy="79151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39" name="AutoShape 39"/>
          <p:cNvSpPr/>
          <p:nvPr/>
        </p:nvSpPr>
        <p:spPr>
          <a:xfrm>
            <a:off x="6062904" y="6574241"/>
            <a:ext cx="0" cy="79151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40" name="Group 40"/>
          <p:cNvGrpSpPr/>
          <p:nvPr/>
        </p:nvGrpSpPr>
        <p:grpSpPr>
          <a:xfrm>
            <a:off x="9531276" y="5570127"/>
            <a:ext cx="3397690" cy="1214153"/>
            <a:chOff x="0" y="0"/>
            <a:chExt cx="4530253" cy="1618870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530253" cy="1618870"/>
              <a:chOff x="0" y="0"/>
              <a:chExt cx="938117" cy="335233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938117" cy="335233"/>
              </a:xfrm>
              <a:custGeom>
                <a:avLst/>
                <a:gdLst/>
                <a:ahLst/>
                <a:cxnLst/>
                <a:rect l="l" t="t" r="r" b="b"/>
                <a:pathLst>
                  <a:path w="938117" h="335233">
                    <a:moveTo>
                      <a:pt x="0" y="0"/>
                    </a:moveTo>
                    <a:lnTo>
                      <a:pt x="938117" y="0"/>
                    </a:lnTo>
                    <a:lnTo>
                      <a:pt x="938117" y="335233"/>
                    </a:lnTo>
                    <a:lnTo>
                      <a:pt x="0" y="33523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66675"/>
                <a:ext cx="938117" cy="4019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643"/>
                  </a:lnSpc>
                </a:pPr>
                <a:endParaRPr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250039" y="145883"/>
              <a:ext cx="4093661" cy="1327105"/>
            </a:xfrm>
            <a:custGeom>
              <a:avLst/>
              <a:gdLst/>
              <a:ahLst/>
              <a:cxnLst/>
              <a:rect l="l" t="t" r="r" b="b"/>
              <a:pathLst>
                <a:path w="4093661" h="1327105">
                  <a:moveTo>
                    <a:pt x="0" y="0"/>
                  </a:moveTo>
                  <a:lnTo>
                    <a:pt x="4093660" y="0"/>
                  </a:lnTo>
                  <a:lnTo>
                    <a:pt x="4093660" y="1327104"/>
                  </a:lnTo>
                  <a:lnTo>
                    <a:pt x="0" y="1327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1074" r="-107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5" name="AutoShape 45"/>
          <p:cNvSpPr/>
          <p:nvPr/>
        </p:nvSpPr>
        <p:spPr>
          <a:xfrm>
            <a:off x="11179909" y="7326481"/>
            <a:ext cx="0" cy="79151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6" name="AutoShape 46"/>
          <p:cNvSpPr/>
          <p:nvPr/>
        </p:nvSpPr>
        <p:spPr>
          <a:xfrm>
            <a:off x="13499568" y="5114925"/>
            <a:ext cx="815462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7" name="Freeform 47"/>
          <p:cNvSpPr/>
          <p:nvPr/>
        </p:nvSpPr>
        <p:spPr>
          <a:xfrm>
            <a:off x="688282" y="3110937"/>
            <a:ext cx="1973405" cy="1595991"/>
          </a:xfrm>
          <a:custGeom>
            <a:avLst/>
            <a:gdLst/>
            <a:ahLst/>
            <a:cxnLst/>
            <a:rect l="l" t="t" r="r" b="b"/>
            <a:pathLst>
              <a:path w="1973405" h="1595991">
                <a:moveTo>
                  <a:pt x="0" y="0"/>
                </a:moveTo>
                <a:lnTo>
                  <a:pt x="1973405" y="0"/>
                </a:lnTo>
                <a:lnTo>
                  <a:pt x="1973405" y="1595992"/>
                </a:lnTo>
                <a:lnTo>
                  <a:pt x="0" y="15959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TextBox 48"/>
          <p:cNvSpPr txBox="1"/>
          <p:nvPr/>
        </p:nvSpPr>
        <p:spPr>
          <a:xfrm>
            <a:off x="5994848" y="591631"/>
            <a:ext cx="6298305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1"/>
              </a:lnSpc>
              <a:spcBef>
                <a:spcPct val="0"/>
              </a:spcBef>
            </a:pPr>
            <a:r>
              <a:rPr lang="en-US" sz="4458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Arquitectura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989105" y="4015084"/>
            <a:ext cx="769169" cy="56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3"/>
              </a:lnSpc>
            </a:pPr>
            <a:r>
              <a:rPr lang="en-US" sz="311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API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509527" y="4110390"/>
            <a:ext cx="1169644" cy="51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3"/>
              </a:lnSpc>
            </a:pPr>
            <a:r>
              <a:rPr lang="en-US" sz="291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HTTPS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350509" y="2407958"/>
            <a:ext cx="1845568" cy="51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3"/>
              </a:lnSpc>
            </a:pPr>
            <a:r>
              <a:rPr lang="en-US" sz="291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 Web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443863" y="3282514"/>
            <a:ext cx="1529243" cy="49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</a:pPr>
            <a:r>
              <a:rPr lang="en-US" sz="271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Admin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710073" y="5121285"/>
            <a:ext cx="996822" cy="49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3"/>
              </a:lnSpc>
            </a:pPr>
            <a:r>
              <a:rPr lang="en-US" sz="271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12587" y="7414263"/>
            <a:ext cx="3075969" cy="3075969"/>
          </a:xfrm>
          <a:custGeom>
            <a:avLst/>
            <a:gdLst/>
            <a:ahLst/>
            <a:cxnLst/>
            <a:rect l="l" t="t" r="r" b="b"/>
            <a:pathLst>
              <a:path w="3075969" h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918901" y="7920577"/>
            <a:ext cx="2450523" cy="2450523"/>
          </a:xfrm>
          <a:custGeom>
            <a:avLst/>
            <a:gdLst/>
            <a:ahLst/>
            <a:cxnLst/>
            <a:rect l="l" t="t" r="r" b="b"/>
            <a:pathLst>
              <a:path w="2450523" h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flipH="1">
            <a:off x="16216852" y="500718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2" name="Group 12"/>
          <p:cNvGrpSpPr/>
          <p:nvPr/>
        </p:nvGrpSpPr>
        <p:grpSpPr>
          <a:xfrm>
            <a:off x="6374644" y="319543"/>
            <a:ext cx="5538711" cy="1030616"/>
            <a:chOff x="0" y="0"/>
            <a:chExt cx="1666785" cy="3101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66785" cy="310147"/>
            </a:xfrm>
            <a:custGeom>
              <a:avLst/>
              <a:gdLst/>
              <a:ahLst/>
              <a:cxnLst/>
              <a:rect l="l" t="t" r="r" b="b"/>
              <a:pathLst>
                <a:path w="1666785" h="310147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66785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60371" y="5208930"/>
            <a:ext cx="2645754" cy="960008"/>
            <a:chOff x="0" y="0"/>
            <a:chExt cx="696824" cy="2528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6824" cy="252842"/>
            </a:xfrm>
            <a:custGeom>
              <a:avLst/>
              <a:gdLst/>
              <a:ahLst/>
              <a:cxnLst/>
              <a:rect l="l" t="t" r="r" b="b"/>
              <a:pathLst>
                <a:path w="696824" h="252842">
                  <a:moveTo>
                    <a:pt x="126421" y="0"/>
                  </a:moveTo>
                  <a:lnTo>
                    <a:pt x="570403" y="0"/>
                  </a:lnTo>
                  <a:cubicBezTo>
                    <a:pt x="640223" y="0"/>
                    <a:pt x="696824" y="56600"/>
                    <a:pt x="696824" y="126421"/>
                  </a:cubicBezTo>
                  <a:lnTo>
                    <a:pt x="696824" y="126421"/>
                  </a:lnTo>
                  <a:cubicBezTo>
                    <a:pt x="696824" y="196241"/>
                    <a:pt x="640223" y="252842"/>
                    <a:pt x="570403" y="252842"/>
                  </a:cubicBezTo>
                  <a:lnTo>
                    <a:pt x="126421" y="252842"/>
                  </a:lnTo>
                  <a:cubicBezTo>
                    <a:pt x="56600" y="252842"/>
                    <a:pt x="0" y="196241"/>
                    <a:pt x="0" y="126421"/>
                  </a:cubicBezTo>
                  <a:lnTo>
                    <a:pt x="0" y="126421"/>
                  </a:lnTo>
                  <a:cubicBezTo>
                    <a:pt x="0" y="56600"/>
                    <a:pt x="56600" y="0"/>
                    <a:pt x="126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696824" cy="319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USUARIO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453140" y="410455"/>
            <a:ext cx="5460216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1"/>
              </a:lnSpc>
              <a:spcBef>
                <a:spcPct val="0"/>
              </a:spcBef>
            </a:pPr>
            <a:r>
              <a:rPr lang="en-US" sz="4458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Modelo de Datos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620550" y="3736543"/>
            <a:ext cx="2424914" cy="917108"/>
            <a:chOff x="0" y="0"/>
            <a:chExt cx="638660" cy="2415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8660" cy="241543"/>
            </a:xfrm>
            <a:custGeom>
              <a:avLst/>
              <a:gdLst/>
              <a:ahLst/>
              <a:cxnLst/>
              <a:rect l="l" t="t" r="r" b="b"/>
              <a:pathLst>
                <a:path w="638660" h="241543">
                  <a:moveTo>
                    <a:pt x="120771" y="0"/>
                  </a:moveTo>
                  <a:lnTo>
                    <a:pt x="517889" y="0"/>
                  </a:lnTo>
                  <a:cubicBezTo>
                    <a:pt x="549920" y="0"/>
                    <a:pt x="580638" y="12724"/>
                    <a:pt x="603287" y="35373"/>
                  </a:cubicBezTo>
                  <a:cubicBezTo>
                    <a:pt x="625936" y="58022"/>
                    <a:pt x="638660" y="88741"/>
                    <a:pt x="638660" y="120771"/>
                  </a:cubicBezTo>
                  <a:lnTo>
                    <a:pt x="638660" y="120771"/>
                  </a:lnTo>
                  <a:cubicBezTo>
                    <a:pt x="638660" y="152802"/>
                    <a:pt x="625936" y="183521"/>
                    <a:pt x="603287" y="206170"/>
                  </a:cubicBezTo>
                  <a:cubicBezTo>
                    <a:pt x="580638" y="228819"/>
                    <a:pt x="549920" y="241543"/>
                    <a:pt x="517889" y="241543"/>
                  </a:cubicBezTo>
                  <a:lnTo>
                    <a:pt x="120771" y="241543"/>
                  </a:lnTo>
                  <a:cubicBezTo>
                    <a:pt x="88741" y="241543"/>
                    <a:pt x="58022" y="228819"/>
                    <a:pt x="35373" y="206170"/>
                  </a:cubicBezTo>
                  <a:cubicBezTo>
                    <a:pt x="12724" y="183521"/>
                    <a:pt x="0" y="152802"/>
                    <a:pt x="0" y="120771"/>
                  </a:cubicBezTo>
                  <a:lnTo>
                    <a:pt x="0" y="120771"/>
                  </a:lnTo>
                  <a:cubicBezTo>
                    <a:pt x="0" y="88741"/>
                    <a:pt x="12724" y="58022"/>
                    <a:pt x="35373" y="35373"/>
                  </a:cubicBezTo>
                  <a:cubicBezTo>
                    <a:pt x="58022" y="12724"/>
                    <a:pt x="88741" y="0"/>
                    <a:pt x="1207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638660" cy="308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ACTA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10506125" y="4496399"/>
            <a:ext cx="1114425" cy="1192536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triangle" w="lg" len="med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grpSp>
        <p:nvGrpSpPr>
          <p:cNvPr id="23" name="Group 23"/>
          <p:cNvGrpSpPr/>
          <p:nvPr/>
        </p:nvGrpSpPr>
        <p:grpSpPr>
          <a:xfrm>
            <a:off x="11620550" y="1867950"/>
            <a:ext cx="2424914" cy="917108"/>
            <a:chOff x="0" y="0"/>
            <a:chExt cx="638660" cy="2415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8660" cy="241543"/>
            </a:xfrm>
            <a:custGeom>
              <a:avLst/>
              <a:gdLst/>
              <a:ahLst/>
              <a:cxnLst/>
              <a:rect l="l" t="t" r="r" b="b"/>
              <a:pathLst>
                <a:path w="638660" h="241543">
                  <a:moveTo>
                    <a:pt x="120771" y="0"/>
                  </a:moveTo>
                  <a:lnTo>
                    <a:pt x="517889" y="0"/>
                  </a:lnTo>
                  <a:cubicBezTo>
                    <a:pt x="549920" y="0"/>
                    <a:pt x="580638" y="12724"/>
                    <a:pt x="603287" y="35373"/>
                  </a:cubicBezTo>
                  <a:cubicBezTo>
                    <a:pt x="625936" y="58022"/>
                    <a:pt x="638660" y="88741"/>
                    <a:pt x="638660" y="120771"/>
                  </a:cubicBezTo>
                  <a:lnTo>
                    <a:pt x="638660" y="120771"/>
                  </a:lnTo>
                  <a:cubicBezTo>
                    <a:pt x="638660" y="152802"/>
                    <a:pt x="625936" y="183521"/>
                    <a:pt x="603287" y="206170"/>
                  </a:cubicBezTo>
                  <a:cubicBezTo>
                    <a:pt x="580638" y="228819"/>
                    <a:pt x="549920" y="241543"/>
                    <a:pt x="517889" y="241543"/>
                  </a:cubicBezTo>
                  <a:lnTo>
                    <a:pt x="120771" y="241543"/>
                  </a:lnTo>
                  <a:cubicBezTo>
                    <a:pt x="88741" y="241543"/>
                    <a:pt x="58022" y="228819"/>
                    <a:pt x="35373" y="206170"/>
                  </a:cubicBezTo>
                  <a:cubicBezTo>
                    <a:pt x="12724" y="183521"/>
                    <a:pt x="0" y="152802"/>
                    <a:pt x="0" y="120771"/>
                  </a:cubicBezTo>
                  <a:lnTo>
                    <a:pt x="0" y="120771"/>
                  </a:lnTo>
                  <a:cubicBezTo>
                    <a:pt x="0" y="88741"/>
                    <a:pt x="12724" y="58022"/>
                    <a:pt x="35373" y="35373"/>
                  </a:cubicBezTo>
                  <a:cubicBezTo>
                    <a:pt x="58022" y="12724"/>
                    <a:pt x="88741" y="0"/>
                    <a:pt x="1207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638660" cy="308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OBRA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113568" y="3736543"/>
            <a:ext cx="2424914" cy="917108"/>
            <a:chOff x="0" y="0"/>
            <a:chExt cx="638660" cy="24154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8660" cy="241543"/>
            </a:xfrm>
            <a:custGeom>
              <a:avLst/>
              <a:gdLst/>
              <a:ahLst/>
              <a:cxnLst/>
              <a:rect l="l" t="t" r="r" b="b"/>
              <a:pathLst>
                <a:path w="638660" h="241543">
                  <a:moveTo>
                    <a:pt x="120771" y="0"/>
                  </a:moveTo>
                  <a:lnTo>
                    <a:pt x="517889" y="0"/>
                  </a:lnTo>
                  <a:cubicBezTo>
                    <a:pt x="549920" y="0"/>
                    <a:pt x="580638" y="12724"/>
                    <a:pt x="603287" y="35373"/>
                  </a:cubicBezTo>
                  <a:cubicBezTo>
                    <a:pt x="625936" y="58022"/>
                    <a:pt x="638660" y="88741"/>
                    <a:pt x="638660" y="120771"/>
                  </a:cubicBezTo>
                  <a:lnTo>
                    <a:pt x="638660" y="120771"/>
                  </a:lnTo>
                  <a:cubicBezTo>
                    <a:pt x="638660" y="152802"/>
                    <a:pt x="625936" y="183521"/>
                    <a:pt x="603287" y="206170"/>
                  </a:cubicBezTo>
                  <a:cubicBezTo>
                    <a:pt x="580638" y="228819"/>
                    <a:pt x="549920" y="241543"/>
                    <a:pt x="517889" y="241543"/>
                  </a:cubicBezTo>
                  <a:lnTo>
                    <a:pt x="120771" y="241543"/>
                  </a:lnTo>
                  <a:cubicBezTo>
                    <a:pt x="88741" y="241543"/>
                    <a:pt x="58022" y="228819"/>
                    <a:pt x="35373" y="206170"/>
                  </a:cubicBezTo>
                  <a:cubicBezTo>
                    <a:pt x="12724" y="183521"/>
                    <a:pt x="0" y="152802"/>
                    <a:pt x="0" y="120771"/>
                  </a:cubicBezTo>
                  <a:lnTo>
                    <a:pt x="0" y="120771"/>
                  </a:lnTo>
                  <a:cubicBezTo>
                    <a:pt x="0" y="88741"/>
                    <a:pt x="12724" y="58022"/>
                    <a:pt x="35373" y="35373"/>
                  </a:cubicBezTo>
                  <a:cubicBezTo>
                    <a:pt x="58022" y="12724"/>
                    <a:pt x="88741" y="0"/>
                    <a:pt x="1207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638660" cy="308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PROVEEDOR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12833007" y="2785058"/>
            <a:ext cx="0" cy="951485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0" name="AutoShape 30"/>
          <p:cNvSpPr/>
          <p:nvPr/>
        </p:nvSpPr>
        <p:spPr>
          <a:xfrm flipV="1">
            <a:off x="14045463" y="4195097"/>
            <a:ext cx="1068105" cy="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31" name="Group 31"/>
          <p:cNvGrpSpPr/>
          <p:nvPr/>
        </p:nvGrpSpPr>
        <p:grpSpPr>
          <a:xfrm>
            <a:off x="11620550" y="5251830"/>
            <a:ext cx="2424914" cy="917108"/>
            <a:chOff x="0" y="0"/>
            <a:chExt cx="638660" cy="2415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8660" cy="241543"/>
            </a:xfrm>
            <a:custGeom>
              <a:avLst/>
              <a:gdLst/>
              <a:ahLst/>
              <a:cxnLst/>
              <a:rect l="l" t="t" r="r" b="b"/>
              <a:pathLst>
                <a:path w="638660" h="241543">
                  <a:moveTo>
                    <a:pt x="120771" y="0"/>
                  </a:moveTo>
                  <a:lnTo>
                    <a:pt x="517889" y="0"/>
                  </a:lnTo>
                  <a:cubicBezTo>
                    <a:pt x="549920" y="0"/>
                    <a:pt x="580638" y="12724"/>
                    <a:pt x="603287" y="35373"/>
                  </a:cubicBezTo>
                  <a:cubicBezTo>
                    <a:pt x="625936" y="58022"/>
                    <a:pt x="638660" y="88741"/>
                    <a:pt x="638660" y="120771"/>
                  </a:cubicBezTo>
                  <a:lnTo>
                    <a:pt x="638660" y="120771"/>
                  </a:lnTo>
                  <a:cubicBezTo>
                    <a:pt x="638660" y="152802"/>
                    <a:pt x="625936" y="183521"/>
                    <a:pt x="603287" y="206170"/>
                  </a:cubicBezTo>
                  <a:cubicBezTo>
                    <a:pt x="580638" y="228819"/>
                    <a:pt x="549920" y="241543"/>
                    <a:pt x="517889" y="241543"/>
                  </a:cubicBezTo>
                  <a:lnTo>
                    <a:pt x="120771" y="241543"/>
                  </a:lnTo>
                  <a:cubicBezTo>
                    <a:pt x="88741" y="241543"/>
                    <a:pt x="58022" y="228819"/>
                    <a:pt x="35373" y="206170"/>
                  </a:cubicBezTo>
                  <a:cubicBezTo>
                    <a:pt x="12724" y="183521"/>
                    <a:pt x="0" y="152802"/>
                    <a:pt x="0" y="120771"/>
                  </a:cubicBezTo>
                  <a:lnTo>
                    <a:pt x="0" y="120771"/>
                  </a:lnTo>
                  <a:cubicBezTo>
                    <a:pt x="0" y="88741"/>
                    <a:pt x="12724" y="58022"/>
                    <a:pt x="35373" y="35373"/>
                  </a:cubicBezTo>
                  <a:cubicBezTo>
                    <a:pt x="58022" y="12724"/>
                    <a:pt x="88741" y="0"/>
                    <a:pt x="1207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638660" cy="308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ESPECIALIDAD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12833007" y="4653651"/>
            <a:ext cx="0" cy="598179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35" name="Group 35"/>
          <p:cNvGrpSpPr/>
          <p:nvPr/>
        </p:nvGrpSpPr>
        <p:grpSpPr>
          <a:xfrm>
            <a:off x="4240192" y="6205078"/>
            <a:ext cx="2645754" cy="960008"/>
            <a:chOff x="0" y="0"/>
            <a:chExt cx="696824" cy="25284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96824" cy="252842"/>
            </a:xfrm>
            <a:custGeom>
              <a:avLst/>
              <a:gdLst/>
              <a:ahLst/>
              <a:cxnLst/>
              <a:rect l="l" t="t" r="r" b="b"/>
              <a:pathLst>
                <a:path w="696824" h="252842">
                  <a:moveTo>
                    <a:pt x="126421" y="0"/>
                  </a:moveTo>
                  <a:lnTo>
                    <a:pt x="570403" y="0"/>
                  </a:lnTo>
                  <a:cubicBezTo>
                    <a:pt x="640223" y="0"/>
                    <a:pt x="696824" y="56600"/>
                    <a:pt x="696824" y="126421"/>
                  </a:cubicBezTo>
                  <a:lnTo>
                    <a:pt x="696824" y="126421"/>
                  </a:lnTo>
                  <a:cubicBezTo>
                    <a:pt x="696824" y="196241"/>
                    <a:pt x="640223" y="252842"/>
                    <a:pt x="570403" y="252842"/>
                  </a:cubicBezTo>
                  <a:lnTo>
                    <a:pt x="126421" y="252842"/>
                  </a:lnTo>
                  <a:cubicBezTo>
                    <a:pt x="56600" y="252842"/>
                    <a:pt x="0" y="196241"/>
                    <a:pt x="0" y="126421"/>
                  </a:cubicBezTo>
                  <a:lnTo>
                    <a:pt x="0" y="126421"/>
                  </a:lnTo>
                  <a:cubicBezTo>
                    <a:pt x="0" y="56600"/>
                    <a:pt x="56600" y="0"/>
                    <a:pt x="126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696824" cy="319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PARAMETRO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 flipH="1">
            <a:off x="6885946" y="6168938"/>
            <a:ext cx="2297302" cy="516144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39" name="Group 39"/>
          <p:cNvGrpSpPr/>
          <p:nvPr/>
        </p:nvGrpSpPr>
        <p:grpSpPr>
          <a:xfrm>
            <a:off x="3991189" y="7803261"/>
            <a:ext cx="3155180" cy="960008"/>
            <a:chOff x="0" y="0"/>
            <a:chExt cx="830994" cy="25284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30994" cy="252842"/>
            </a:xfrm>
            <a:custGeom>
              <a:avLst/>
              <a:gdLst/>
              <a:ahLst/>
              <a:cxnLst/>
              <a:rect l="l" t="t" r="r" b="b"/>
              <a:pathLst>
                <a:path w="830994" h="252842">
                  <a:moveTo>
                    <a:pt x="125140" y="0"/>
                  </a:moveTo>
                  <a:lnTo>
                    <a:pt x="705854" y="0"/>
                  </a:lnTo>
                  <a:cubicBezTo>
                    <a:pt x="739043" y="0"/>
                    <a:pt x="770873" y="13184"/>
                    <a:pt x="794341" y="36653"/>
                  </a:cubicBezTo>
                  <a:cubicBezTo>
                    <a:pt x="817810" y="60121"/>
                    <a:pt x="830994" y="91951"/>
                    <a:pt x="830994" y="125140"/>
                  </a:cubicBezTo>
                  <a:lnTo>
                    <a:pt x="830994" y="127702"/>
                  </a:lnTo>
                  <a:cubicBezTo>
                    <a:pt x="830994" y="196815"/>
                    <a:pt x="774967" y="252842"/>
                    <a:pt x="705854" y="252842"/>
                  </a:cubicBezTo>
                  <a:lnTo>
                    <a:pt x="125140" y="252842"/>
                  </a:lnTo>
                  <a:cubicBezTo>
                    <a:pt x="91951" y="252842"/>
                    <a:pt x="60121" y="239657"/>
                    <a:pt x="36653" y="216189"/>
                  </a:cubicBezTo>
                  <a:cubicBezTo>
                    <a:pt x="13184" y="192721"/>
                    <a:pt x="0" y="160891"/>
                    <a:pt x="0" y="127702"/>
                  </a:cubicBezTo>
                  <a:lnTo>
                    <a:pt x="0" y="125140"/>
                  </a:lnTo>
                  <a:cubicBezTo>
                    <a:pt x="0" y="91951"/>
                    <a:pt x="13184" y="60121"/>
                    <a:pt x="36653" y="36653"/>
                  </a:cubicBezTo>
                  <a:cubicBezTo>
                    <a:pt x="60121" y="13184"/>
                    <a:pt x="91951" y="0"/>
                    <a:pt x="125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830994" cy="319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TIPO_PARAMETRO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563069" y="7165086"/>
            <a:ext cx="5710" cy="638175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43" name="Group 43"/>
          <p:cNvGrpSpPr/>
          <p:nvPr/>
        </p:nvGrpSpPr>
        <p:grpSpPr>
          <a:xfrm>
            <a:off x="4242314" y="3886315"/>
            <a:ext cx="2645754" cy="960008"/>
            <a:chOff x="0" y="0"/>
            <a:chExt cx="696824" cy="25284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96824" cy="252842"/>
            </a:xfrm>
            <a:custGeom>
              <a:avLst/>
              <a:gdLst/>
              <a:ahLst/>
              <a:cxnLst/>
              <a:rect l="l" t="t" r="r" b="b"/>
              <a:pathLst>
                <a:path w="696824" h="252842">
                  <a:moveTo>
                    <a:pt x="126421" y="0"/>
                  </a:moveTo>
                  <a:lnTo>
                    <a:pt x="570403" y="0"/>
                  </a:lnTo>
                  <a:cubicBezTo>
                    <a:pt x="640223" y="0"/>
                    <a:pt x="696824" y="56600"/>
                    <a:pt x="696824" y="126421"/>
                  </a:cubicBezTo>
                  <a:lnTo>
                    <a:pt x="696824" y="126421"/>
                  </a:lnTo>
                  <a:cubicBezTo>
                    <a:pt x="696824" y="196241"/>
                    <a:pt x="640223" y="252842"/>
                    <a:pt x="570403" y="252842"/>
                  </a:cubicBezTo>
                  <a:lnTo>
                    <a:pt x="126421" y="252842"/>
                  </a:lnTo>
                  <a:cubicBezTo>
                    <a:pt x="56600" y="252842"/>
                    <a:pt x="0" y="196241"/>
                    <a:pt x="0" y="126421"/>
                  </a:cubicBezTo>
                  <a:lnTo>
                    <a:pt x="0" y="126421"/>
                  </a:lnTo>
                  <a:cubicBezTo>
                    <a:pt x="0" y="56600"/>
                    <a:pt x="56600" y="0"/>
                    <a:pt x="126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66675"/>
              <a:ext cx="696824" cy="319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GRUPO_TAREA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245902" y="2084114"/>
            <a:ext cx="2645754" cy="960008"/>
            <a:chOff x="0" y="0"/>
            <a:chExt cx="696824" cy="25284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96824" cy="252842"/>
            </a:xfrm>
            <a:custGeom>
              <a:avLst/>
              <a:gdLst/>
              <a:ahLst/>
              <a:cxnLst/>
              <a:rect l="l" t="t" r="r" b="b"/>
              <a:pathLst>
                <a:path w="696824" h="252842">
                  <a:moveTo>
                    <a:pt x="126421" y="0"/>
                  </a:moveTo>
                  <a:lnTo>
                    <a:pt x="570403" y="0"/>
                  </a:lnTo>
                  <a:cubicBezTo>
                    <a:pt x="640223" y="0"/>
                    <a:pt x="696824" y="56600"/>
                    <a:pt x="696824" y="126421"/>
                  </a:cubicBezTo>
                  <a:lnTo>
                    <a:pt x="696824" y="126421"/>
                  </a:lnTo>
                  <a:cubicBezTo>
                    <a:pt x="696824" y="196241"/>
                    <a:pt x="640223" y="252842"/>
                    <a:pt x="570403" y="252842"/>
                  </a:cubicBezTo>
                  <a:lnTo>
                    <a:pt x="126421" y="252842"/>
                  </a:lnTo>
                  <a:cubicBezTo>
                    <a:pt x="56600" y="252842"/>
                    <a:pt x="0" y="196241"/>
                    <a:pt x="0" y="126421"/>
                  </a:cubicBezTo>
                  <a:lnTo>
                    <a:pt x="0" y="126421"/>
                  </a:lnTo>
                  <a:cubicBezTo>
                    <a:pt x="0" y="56600"/>
                    <a:pt x="56600" y="0"/>
                    <a:pt x="126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66675"/>
              <a:ext cx="696824" cy="319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TAREA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H="1">
            <a:off x="5565190" y="3044122"/>
            <a:ext cx="3589" cy="842193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50" name="AutoShape 50"/>
          <p:cNvSpPr/>
          <p:nvPr/>
        </p:nvSpPr>
        <p:spPr>
          <a:xfrm>
            <a:off x="6891656" y="4629511"/>
            <a:ext cx="2291592" cy="57942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triangle" w="lg" len="med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51" name="AutoShape 51"/>
          <p:cNvSpPr/>
          <p:nvPr/>
        </p:nvSpPr>
        <p:spPr>
          <a:xfrm>
            <a:off x="6891656" y="4170957"/>
            <a:ext cx="4728893" cy="2414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triangle" w="lg" len="med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sp>
        <p:nvSpPr>
          <p:cNvPr id="52" name="AutoShape 52"/>
          <p:cNvSpPr/>
          <p:nvPr/>
        </p:nvSpPr>
        <p:spPr>
          <a:xfrm flipH="1">
            <a:off x="5563069" y="4846323"/>
            <a:ext cx="2121" cy="1358755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triangle" w="lg" len="med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grpSp>
        <p:nvGrpSpPr>
          <p:cNvPr id="53" name="Group 53"/>
          <p:cNvGrpSpPr/>
          <p:nvPr/>
        </p:nvGrpSpPr>
        <p:grpSpPr>
          <a:xfrm>
            <a:off x="638447" y="3886315"/>
            <a:ext cx="2645754" cy="960008"/>
            <a:chOff x="0" y="0"/>
            <a:chExt cx="696824" cy="25284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96824" cy="252842"/>
            </a:xfrm>
            <a:custGeom>
              <a:avLst/>
              <a:gdLst/>
              <a:ahLst/>
              <a:cxnLst/>
              <a:rect l="l" t="t" r="r" b="b"/>
              <a:pathLst>
                <a:path w="696824" h="252842">
                  <a:moveTo>
                    <a:pt x="126421" y="0"/>
                  </a:moveTo>
                  <a:lnTo>
                    <a:pt x="570403" y="0"/>
                  </a:lnTo>
                  <a:cubicBezTo>
                    <a:pt x="640223" y="0"/>
                    <a:pt x="696824" y="56600"/>
                    <a:pt x="696824" y="126421"/>
                  </a:cubicBezTo>
                  <a:lnTo>
                    <a:pt x="696824" y="126421"/>
                  </a:lnTo>
                  <a:cubicBezTo>
                    <a:pt x="696824" y="196241"/>
                    <a:pt x="640223" y="252842"/>
                    <a:pt x="570403" y="252842"/>
                  </a:cubicBezTo>
                  <a:lnTo>
                    <a:pt x="126421" y="252842"/>
                  </a:lnTo>
                  <a:cubicBezTo>
                    <a:pt x="56600" y="252842"/>
                    <a:pt x="0" y="196241"/>
                    <a:pt x="0" y="126421"/>
                  </a:cubicBezTo>
                  <a:lnTo>
                    <a:pt x="0" y="126421"/>
                  </a:lnTo>
                  <a:cubicBezTo>
                    <a:pt x="0" y="56600"/>
                    <a:pt x="56600" y="0"/>
                    <a:pt x="126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66675"/>
              <a:ext cx="696824" cy="319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ARCHIVO</a:t>
              </a:r>
            </a:p>
          </p:txBody>
        </p:sp>
      </p:grpSp>
      <p:sp>
        <p:nvSpPr>
          <p:cNvPr id="56" name="AutoShape 56"/>
          <p:cNvSpPr/>
          <p:nvPr/>
        </p:nvSpPr>
        <p:spPr>
          <a:xfrm flipH="1">
            <a:off x="3284200" y="4366319"/>
            <a:ext cx="958113" cy="0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7" name="AutoShape 57"/>
          <p:cNvSpPr/>
          <p:nvPr/>
        </p:nvSpPr>
        <p:spPr>
          <a:xfrm flipV="1">
            <a:off x="14045463" y="4653651"/>
            <a:ext cx="2280562" cy="1056733"/>
          </a:xfrm>
          <a:prstGeom prst="line">
            <a:avLst/>
          </a:prstGeom>
          <a:ln w="66675" cap="flat">
            <a:solidFill>
              <a:srgbClr val="A20E2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6216852" y="500718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6374644" y="206828"/>
            <a:ext cx="5538711" cy="1030616"/>
            <a:chOff x="0" y="0"/>
            <a:chExt cx="1666785" cy="3101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6785" cy="310147"/>
            </a:xfrm>
            <a:custGeom>
              <a:avLst/>
              <a:gdLst/>
              <a:ahLst/>
              <a:cxnLst/>
              <a:rect l="l" t="t" r="r" b="b"/>
              <a:pathLst>
                <a:path w="1666785" h="310147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66785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1557338"/>
          <a:ext cx="15904503" cy="7172325"/>
        </p:xfrm>
        <a:graphic>
          <a:graphicData uri="http://schemas.openxmlformats.org/drawingml/2006/table">
            <a:tbl>
              <a:tblPr/>
              <a:tblGrid>
                <a:gridCol w="310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7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8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78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78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55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33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639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6156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66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02461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Etapa / Semanas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61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Análisis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61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Documentación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23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Sprint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00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Sprint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461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Sprint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461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Sprint 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4167815" y="2629047"/>
            <a:ext cx="12726240" cy="6061601"/>
            <a:chOff x="0" y="0"/>
            <a:chExt cx="3351767" cy="15964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1767" cy="1596471"/>
            </a:xfrm>
            <a:custGeom>
              <a:avLst/>
              <a:gdLst/>
              <a:ahLst/>
              <a:cxnLst/>
              <a:rect l="l" t="t" r="r" b="b"/>
              <a:pathLst>
                <a:path w="3351767" h="1596471">
                  <a:moveTo>
                    <a:pt x="0" y="0"/>
                  </a:moveTo>
                  <a:lnTo>
                    <a:pt x="3351767" y="0"/>
                  </a:lnTo>
                  <a:lnTo>
                    <a:pt x="3351767" y="1596471"/>
                  </a:lnTo>
                  <a:lnTo>
                    <a:pt x="0" y="15964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3351767" cy="1663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07384" y="2807734"/>
            <a:ext cx="1586769" cy="700234"/>
            <a:chOff x="0" y="0"/>
            <a:chExt cx="4303042" cy="18989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03042" cy="1898914"/>
            </a:xfrm>
            <a:custGeom>
              <a:avLst/>
              <a:gdLst/>
              <a:ahLst/>
              <a:cxnLst/>
              <a:rect l="l" t="t" r="r" b="b"/>
              <a:pathLst>
                <a:path w="4303042" h="1898914">
                  <a:moveTo>
                    <a:pt x="4303042" y="949457"/>
                  </a:moveTo>
                  <a:cubicBezTo>
                    <a:pt x="4303042" y="1470416"/>
                    <a:pt x="3874671" y="1898914"/>
                    <a:pt x="3346097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346097" y="0"/>
                  </a:lnTo>
                  <a:cubicBezTo>
                    <a:pt x="3874544" y="0"/>
                    <a:pt x="4303042" y="428371"/>
                    <a:pt x="4303042" y="949457"/>
                  </a:cubicBez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00768" y="3777312"/>
            <a:ext cx="2307538" cy="700234"/>
            <a:chOff x="0" y="0"/>
            <a:chExt cx="6257642" cy="18989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57642" cy="1898914"/>
            </a:xfrm>
            <a:custGeom>
              <a:avLst/>
              <a:gdLst/>
              <a:ahLst/>
              <a:cxnLst/>
              <a:rect l="l" t="t" r="r" b="b"/>
              <a:pathLst>
                <a:path w="6257642" h="1898914">
                  <a:moveTo>
                    <a:pt x="6257642" y="949457"/>
                  </a:moveTo>
                  <a:cubicBezTo>
                    <a:pt x="6257642" y="1470416"/>
                    <a:pt x="5829271" y="1898914"/>
                    <a:pt x="5300697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5300697" y="0"/>
                  </a:lnTo>
                  <a:cubicBezTo>
                    <a:pt x="5829145" y="0"/>
                    <a:pt x="6257642" y="428371"/>
                    <a:pt x="6257642" y="949457"/>
                  </a:cubicBez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87510" y="4819386"/>
            <a:ext cx="2698227" cy="700234"/>
            <a:chOff x="0" y="0"/>
            <a:chExt cx="7317124" cy="18989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17124" cy="1898914"/>
            </a:xfrm>
            <a:custGeom>
              <a:avLst/>
              <a:gdLst/>
              <a:ahLst/>
              <a:cxnLst/>
              <a:rect l="l" t="t" r="r" b="b"/>
              <a:pathLst>
                <a:path w="7317124" h="1898914">
                  <a:moveTo>
                    <a:pt x="7317124" y="949457"/>
                  </a:moveTo>
                  <a:cubicBezTo>
                    <a:pt x="7317124" y="1470416"/>
                    <a:pt x="6888752" y="1898914"/>
                    <a:pt x="6360179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6360179" y="0"/>
                  </a:lnTo>
                  <a:cubicBezTo>
                    <a:pt x="6888626" y="0"/>
                    <a:pt x="7317124" y="428371"/>
                    <a:pt x="7317124" y="949457"/>
                  </a:cubicBez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03344" y="5824538"/>
            <a:ext cx="3405380" cy="700234"/>
            <a:chOff x="0" y="0"/>
            <a:chExt cx="9234799" cy="18989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234799" cy="1898914"/>
            </a:xfrm>
            <a:custGeom>
              <a:avLst/>
              <a:gdLst/>
              <a:ahLst/>
              <a:cxnLst/>
              <a:rect l="l" t="t" r="r" b="b"/>
              <a:pathLst>
                <a:path w="9234799" h="1898914">
                  <a:moveTo>
                    <a:pt x="9234799" y="949457"/>
                  </a:moveTo>
                  <a:cubicBezTo>
                    <a:pt x="9234799" y="1470416"/>
                    <a:pt x="8806428" y="1898914"/>
                    <a:pt x="8277854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277854" y="0"/>
                  </a:lnTo>
                  <a:cubicBezTo>
                    <a:pt x="8806301" y="0"/>
                    <a:pt x="9234799" y="428371"/>
                    <a:pt x="9234799" y="949457"/>
                  </a:cubicBez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85737" y="6831761"/>
            <a:ext cx="5780536" cy="700234"/>
            <a:chOff x="0" y="0"/>
            <a:chExt cx="15675812" cy="18989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675812" cy="1898914"/>
            </a:xfrm>
            <a:custGeom>
              <a:avLst/>
              <a:gdLst/>
              <a:ahLst/>
              <a:cxnLst/>
              <a:rect l="l" t="t" r="r" b="b"/>
              <a:pathLst>
                <a:path w="15675812" h="1898914">
                  <a:moveTo>
                    <a:pt x="15675812" y="949457"/>
                  </a:moveTo>
                  <a:cubicBezTo>
                    <a:pt x="15675812" y="1470416"/>
                    <a:pt x="15247441" y="1898914"/>
                    <a:pt x="14718867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4718867" y="0"/>
                  </a:lnTo>
                  <a:cubicBezTo>
                    <a:pt x="15247314" y="0"/>
                    <a:pt x="15675812" y="428371"/>
                    <a:pt x="15675812" y="949457"/>
                  </a:cubicBez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78300" y="6831761"/>
            <a:ext cx="1387973" cy="700234"/>
            <a:chOff x="0" y="0"/>
            <a:chExt cx="3763941" cy="18989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63941" cy="1898914"/>
            </a:xfrm>
            <a:custGeom>
              <a:avLst/>
              <a:gdLst/>
              <a:ahLst/>
              <a:cxnLst/>
              <a:rect l="l" t="t" r="r" b="b"/>
              <a:pathLst>
                <a:path w="3763941" h="1898914">
                  <a:moveTo>
                    <a:pt x="3763941" y="949457"/>
                  </a:moveTo>
                  <a:cubicBezTo>
                    <a:pt x="3763941" y="1470416"/>
                    <a:pt x="3335570" y="1898914"/>
                    <a:pt x="2806996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806996" y="0"/>
                  </a:lnTo>
                  <a:cubicBezTo>
                    <a:pt x="3335443" y="0"/>
                    <a:pt x="3763941" y="428371"/>
                    <a:pt x="3763941" y="949457"/>
                  </a:cubicBezTo>
                  <a:close/>
                </a:path>
              </a:pathLst>
            </a:custGeom>
            <a:solidFill>
              <a:srgbClr val="F7B418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76005" y="7878743"/>
            <a:ext cx="4793879" cy="700234"/>
            <a:chOff x="0" y="0"/>
            <a:chExt cx="13000169" cy="189891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000169" cy="1898914"/>
            </a:xfrm>
            <a:custGeom>
              <a:avLst/>
              <a:gdLst/>
              <a:ahLst/>
              <a:cxnLst/>
              <a:rect l="l" t="t" r="r" b="b"/>
              <a:pathLst>
                <a:path w="13000169" h="1898914">
                  <a:moveTo>
                    <a:pt x="13000169" y="949457"/>
                  </a:moveTo>
                  <a:cubicBezTo>
                    <a:pt x="13000169" y="1470416"/>
                    <a:pt x="12571798" y="1898914"/>
                    <a:pt x="12043224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2043224" y="0"/>
                  </a:lnTo>
                  <a:cubicBezTo>
                    <a:pt x="12571671" y="0"/>
                    <a:pt x="13000169" y="428371"/>
                    <a:pt x="13000169" y="949457"/>
                  </a:cubicBez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766273" y="7878743"/>
            <a:ext cx="1903611" cy="700234"/>
            <a:chOff x="0" y="0"/>
            <a:chExt cx="5162263" cy="18989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162263" cy="1898914"/>
            </a:xfrm>
            <a:custGeom>
              <a:avLst/>
              <a:gdLst/>
              <a:ahLst/>
              <a:cxnLst/>
              <a:rect l="l" t="t" r="r" b="b"/>
              <a:pathLst>
                <a:path w="5162263" h="1898914">
                  <a:moveTo>
                    <a:pt x="5162263" y="949457"/>
                  </a:moveTo>
                  <a:cubicBezTo>
                    <a:pt x="5162263" y="1470416"/>
                    <a:pt x="4733892" y="1898914"/>
                    <a:pt x="4205318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4205318" y="0"/>
                  </a:lnTo>
                  <a:cubicBezTo>
                    <a:pt x="4733765" y="0"/>
                    <a:pt x="5162263" y="428371"/>
                    <a:pt x="5162263" y="949457"/>
                  </a:cubicBezTo>
                  <a:close/>
                </a:path>
              </a:pathLst>
            </a:custGeom>
            <a:solidFill>
              <a:srgbClr val="F7B418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139460" y="8906819"/>
            <a:ext cx="4119840" cy="879463"/>
            <a:chOff x="0" y="0"/>
            <a:chExt cx="1085061" cy="2316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85061" cy="231628"/>
            </a:xfrm>
            <a:custGeom>
              <a:avLst/>
              <a:gdLst/>
              <a:ahLst/>
              <a:cxnLst/>
              <a:rect l="l" t="t" r="r" b="b"/>
              <a:pathLst>
                <a:path w="1085061" h="231628">
                  <a:moveTo>
                    <a:pt x="95838" y="0"/>
                  </a:moveTo>
                  <a:lnTo>
                    <a:pt x="989223" y="0"/>
                  </a:lnTo>
                  <a:cubicBezTo>
                    <a:pt x="1042152" y="0"/>
                    <a:pt x="1085061" y="42908"/>
                    <a:pt x="1085061" y="95838"/>
                  </a:cubicBezTo>
                  <a:lnTo>
                    <a:pt x="1085061" y="135790"/>
                  </a:lnTo>
                  <a:cubicBezTo>
                    <a:pt x="1085061" y="188720"/>
                    <a:pt x="1042152" y="231628"/>
                    <a:pt x="989223" y="231628"/>
                  </a:cubicBezTo>
                  <a:lnTo>
                    <a:pt x="95838" y="231628"/>
                  </a:lnTo>
                  <a:cubicBezTo>
                    <a:pt x="70420" y="231628"/>
                    <a:pt x="46043" y="221531"/>
                    <a:pt x="28070" y="203558"/>
                  </a:cubicBezTo>
                  <a:cubicBezTo>
                    <a:pt x="10097" y="185585"/>
                    <a:pt x="0" y="161208"/>
                    <a:pt x="0" y="135790"/>
                  </a:cubicBezTo>
                  <a:lnTo>
                    <a:pt x="0" y="95838"/>
                  </a:lnTo>
                  <a:cubicBezTo>
                    <a:pt x="0" y="42908"/>
                    <a:pt x="42908" y="0"/>
                    <a:pt x="958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1085061" cy="298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453140" y="297740"/>
            <a:ext cx="5460216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1"/>
              </a:lnSpc>
              <a:spcBef>
                <a:spcPct val="0"/>
              </a:spcBef>
            </a:pPr>
            <a:r>
              <a:rPr lang="en-US" sz="4458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Cronograma</a:t>
            </a:r>
          </a:p>
        </p:txBody>
      </p:sp>
      <p:grpSp>
        <p:nvGrpSpPr>
          <p:cNvPr id="30" name="Group 30"/>
          <p:cNvGrpSpPr/>
          <p:nvPr/>
        </p:nvGrpSpPr>
        <p:grpSpPr>
          <a:xfrm rot="5400000">
            <a:off x="13491582" y="9086394"/>
            <a:ext cx="492527" cy="520312"/>
            <a:chOff x="0" y="0"/>
            <a:chExt cx="129719" cy="1370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9719" cy="137037"/>
            </a:xfrm>
            <a:custGeom>
              <a:avLst/>
              <a:gdLst/>
              <a:ahLst/>
              <a:cxnLst/>
              <a:rect l="l" t="t" r="r" b="b"/>
              <a:pathLst>
                <a:path w="129719" h="137037">
                  <a:moveTo>
                    <a:pt x="0" y="0"/>
                  </a:moveTo>
                  <a:lnTo>
                    <a:pt x="129719" y="0"/>
                  </a:lnTo>
                  <a:lnTo>
                    <a:pt x="129719" y="137037"/>
                  </a:lnTo>
                  <a:lnTo>
                    <a:pt x="0" y="137037"/>
                  </a:lnTo>
                  <a:close/>
                </a:path>
              </a:pathLst>
            </a:custGeom>
            <a:solidFill>
              <a:srgbClr val="F7B41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129719" cy="203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223003" y="9092550"/>
            <a:ext cx="200255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Obstáculos</a:t>
            </a:r>
          </a:p>
        </p:txBody>
      </p:sp>
      <p:sp>
        <p:nvSpPr>
          <p:cNvPr id="34" name="Freeform 34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5" name="Group 35"/>
          <p:cNvGrpSpPr/>
          <p:nvPr/>
        </p:nvGrpSpPr>
        <p:grpSpPr>
          <a:xfrm rot="5400000">
            <a:off x="10405482" y="9086394"/>
            <a:ext cx="492527" cy="520312"/>
            <a:chOff x="0" y="0"/>
            <a:chExt cx="129719" cy="13703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9719" cy="137037"/>
            </a:xfrm>
            <a:custGeom>
              <a:avLst/>
              <a:gdLst/>
              <a:ahLst/>
              <a:cxnLst/>
              <a:rect l="l" t="t" r="r" b="b"/>
              <a:pathLst>
                <a:path w="129719" h="137037">
                  <a:moveTo>
                    <a:pt x="0" y="0"/>
                  </a:moveTo>
                  <a:lnTo>
                    <a:pt x="129719" y="0"/>
                  </a:lnTo>
                  <a:lnTo>
                    <a:pt x="129719" y="137037"/>
                  </a:lnTo>
                  <a:lnTo>
                    <a:pt x="0" y="13703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29719" cy="203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1136903" y="9092550"/>
            <a:ext cx="200255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Avances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97684" y="5496684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1" y="0"/>
                </a:lnTo>
                <a:lnTo>
                  <a:pt x="4983321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212305" y="-193005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317953" y="6316953"/>
            <a:ext cx="3970047" cy="3970047"/>
          </a:xfrm>
          <a:custGeom>
            <a:avLst/>
            <a:gdLst/>
            <a:ahLst/>
            <a:cxnLst/>
            <a:rect l="l" t="t" r="r" b="b"/>
            <a:pathLst>
              <a:path w="3970047" h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2700000">
            <a:off x="15796340" y="2286577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0"/>
                </a:lnTo>
                <a:lnTo>
                  <a:pt x="0" y="498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800000">
            <a:off x="0" y="0"/>
            <a:ext cx="3970047" cy="3970047"/>
          </a:xfrm>
          <a:custGeom>
            <a:avLst/>
            <a:gdLst/>
            <a:ahLst/>
            <a:cxnLst/>
            <a:rect l="l" t="t" r="r" b="b"/>
            <a:pathLst>
              <a:path w="3970047" h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2700000" flipH="1" flipV="1">
            <a:off x="-2491660" y="2930197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4983320" y="4983320"/>
                </a:moveTo>
                <a:lnTo>
                  <a:pt x="0" y="4983320"/>
                </a:lnTo>
                <a:lnTo>
                  <a:pt x="0" y="0"/>
                </a:lnTo>
                <a:lnTo>
                  <a:pt x="4983320" y="0"/>
                </a:lnTo>
                <a:lnTo>
                  <a:pt x="4983320" y="49833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-1343100" y="-1328448"/>
            <a:ext cx="2686201" cy="2656897"/>
          </a:xfrm>
          <a:custGeom>
            <a:avLst/>
            <a:gdLst/>
            <a:ahLst/>
            <a:cxnLst/>
            <a:rect l="l" t="t" r="r" b="b"/>
            <a:pathLst>
              <a:path w="2686201" h="2656897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6944900" y="8958552"/>
            <a:ext cx="2686201" cy="2656897"/>
          </a:xfrm>
          <a:custGeom>
            <a:avLst/>
            <a:gdLst/>
            <a:ahLst/>
            <a:cxnLst/>
            <a:rect l="l" t="t" r="r" b="b"/>
            <a:pathLst>
              <a:path w="2686201" h="2656897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834599" y="1985023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5676646" y="8069083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028700" y="8792994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0" y="0"/>
                </a:moveTo>
                <a:lnTo>
                  <a:pt x="3010803" y="0"/>
                </a:lnTo>
                <a:lnTo>
                  <a:pt x="3010803" y="930612"/>
                </a:lnTo>
                <a:lnTo>
                  <a:pt x="0" y="930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 flipH="1">
            <a:off x="14248497" y="563394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3010803" y="0"/>
                </a:moveTo>
                <a:lnTo>
                  <a:pt x="0" y="0"/>
                </a:lnTo>
                <a:lnTo>
                  <a:pt x="0" y="930612"/>
                </a:lnTo>
                <a:lnTo>
                  <a:pt x="3010803" y="930612"/>
                </a:lnTo>
                <a:lnTo>
                  <a:pt x="301080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3671722" y="3684769"/>
            <a:ext cx="10944556" cy="3293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9"/>
              </a:lnSpc>
              <a:spcBef>
                <a:spcPct val="0"/>
              </a:spcBef>
            </a:pPr>
            <a:r>
              <a:rPr lang="en-US" sz="9471" b="1">
                <a:solidFill>
                  <a:srgbClr val="151924"/>
                </a:solidFill>
                <a:latin typeface="TT Hoves Bold"/>
                <a:ea typeface="TT Hoves Bold"/>
                <a:cs typeface="TT Hoves Bold"/>
                <a:sym typeface="TT Hoves Bold"/>
              </a:rPr>
              <a:t>Video Demostración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12587" y="7414263"/>
            <a:ext cx="3075969" cy="3075969"/>
          </a:xfrm>
          <a:custGeom>
            <a:avLst/>
            <a:gdLst/>
            <a:ahLst/>
            <a:cxnLst/>
            <a:rect l="l" t="t" r="r" b="b"/>
            <a:pathLst>
              <a:path w="3075969" h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918901" y="7920577"/>
            <a:ext cx="2450523" cy="2450523"/>
          </a:xfrm>
          <a:custGeom>
            <a:avLst/>
            <a:gdLst/>
            <a:ahLst/>
            <a:cxnLst/>
            <a:rect l="l" t="t" r="r" b="b"/>
            <a:pathLst>
              <a:path w="2450523" h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2700000">
            <a:off x="16750015" y="5360938"/>
            <a:ext cx="3075969" cy="3075969"/>
          </a:xfrm>
          <a:custGeom>
            <a:avLst/>
            <a:gdLst/>
            <a:ahLst/>
            <a:cxnLst/>
            <a:rect l="l" t="t" r="r" b="b"/>
            <a:pathLst>
              <a:path w="3075969" h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8100000">
            <a:off x="-1625021" y="1930597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8"/>
                </a:lnTo>
                <a:lnTo>
                  <a:pt x="0" y="3328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 flipH="1">
            <a:off x="16216852" y="500718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21" name="Video de presentación BI">
            <a:hlinkClick r:id="" action="ppaction://media"/>
            <a:extLst>
              <a:ext uri="{FF2B5EF4-FFF2-40B4-BE49-F238E27FC236}">
                <a16:creationId xmlns:a16="http://schemas.microsoft.com/office/drawing/2014/main" id="{0409A0A5-1998-DCDF-D3E3-5C4EA06FF4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0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97684" y="5496684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1" y="0"/>
                </a:lnTo>
                <a:lnTo>
                  <a:pt x="4983321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212305" y="-193005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1"/>
                </a:lnTo>
                <a:lnTo>
                  <a:pt x="0" y="498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317953" y="6316953"/>
            <a:ext cx="3970047" cy="3970047"/>
          </a:xfrm>
          <a:custGeom>
            <a:avLst/>
            <a:gdLst/>
            <a:ahLst/>
            <a:cxnLst/>
            <a:rect l="l" t="t" r="r" b="b"/>
            <a:pathLst>
              <a:path w="3970047" h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2700000">
            <a:off x="15796340" y="2286577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0" y="0"/>
                </a:moveTo>
                <a:lnTo>
                  <a:pt x="4983320" y="0"/>
                </a:lnTo>
                <a:lnTo>
                  <a:pt x="4983320" y="4983320"/>
                </a:lnTo>
                <a:lnTo>
                  <a:pt x="0" y="498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800000">
            <a:off x="0" y="0"/>
            <a:ext cx="3970047" cy="3970047"/>
          </a:xfrm>
          <a:custGeom>
            <a:avLst/>
            <a:gdLst/>
            <a:ahLst/>
            <a:cxnLst/>
            <a:rect l="l" t="t" r="r" b="b"/>
            <a:pathLst>
              <a:path w="3970047" h="3970047">
                <a:moveTo>
                  <a:pt x="0" y="0"/>
                </a:moveTo>
                <a:lnTo>
                  <a:pt x="3970047" y="0"/>
                </a:lnTo>
                <a:lnTo>
                  <a:pt x="3970047" y="3970047"/>
                </a:lnTo>
                <a:lnTo>
                  <a:pt x="0" y="397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2700000" flipH="1" flipV="1">
            <a:off x="-2491660" y="2930197"/>
            <a:ext cx="4983320" cy="4983320"/>
          </a:xfrm>
          <a:custGeom>
            <a:avLst/>
            <a:gdLst/>
            <a:ahLst/>
            <a:cxnLst/>
            <a:rect l="l" t="t" r="r" b="b"/>
            <a:pathLst>
              <a:path w="4983320" h="4983320">
                <a:moveTo>
                  <a:pt x="4983320" y="4983320"/>
                </a:moveTo>
                <a:lnTo>
                  <a:pt x="0" y="4983320"/>
                </a:lnTo>
                <a:lnTo>
                  <a:pt x="0" y="0"/>
                </a:lnTo>
                <a:lnTo>
                  <a:pt x="4983320" y="0"/>
                </a:lnTo>
                <a:lnTo>
                  <a:pt x="4983320" y="49833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-1343100" y="-1328448"/>
            <a:ext cx="2686201" cy="2656897"/>
          </a:xfrm>
          <a:custGeom>
            <a:avLst/>
            <a:gdLst/>
            <a:ahLst/>
            <a:cxnLst/>
            <a:rect l="l" t="t" r="r" b="b"/>
            <a:pathLst>
              <a:path w="2686201" h="2656897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6944900" y="8958552"/>
            <a:ext cx="2686201" cy="2656897"/>
          </a:xfrm>
          <a:custGeom>
            <a:avLst/>
            <a:gdLst/>
            <a:ahLst/>
            <a:cxnLst/>
            <a:rect l="l" t="t" r="r" b="b"/>
            <a:pathLst>
              <a:path w="2686201" h="2656897">
                <a:moveTo>
                  <a:pt x="0" y="0"/>
                </a:moveTo>
                <a:lnTo>
                  <a:pt x="2686200" y="0"/>
                </a:lnTo>
                <a:lnTo>
                  <a:pt x="2686200" y="2656896"/>
                </a:lnTo>
                <a:lnTo>
                  <a:pt x="0" y="265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834599" y="1985023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5676646" y="8069083"/>
            <a:ext cx="1911810" cy="232893"/>
          </a:xfrm>
          <a:custGeom>
            <a:avLst/>
            <a:gdLst/>
            <a:ahLst/>
            <a:cxnLst/>
            <a:rect l="l" t="t" r="r" b="b"/>
            <a:pathLst>
              <a:path w="1911810" h="232893">
                <a:moveTo>
                  <a:pt x="0" y="0"/>
                </a:moveTo>
                <a:lnTo>
                  <a:pt x="1911811" y="0"/>
                </a:lnTo>
                <a:lnTo>
                  <a:pt x="1911811" y="232894"/>
                </a:lnTo>
                <a:lnTo>
                  <a:pt x="0" y="23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028700" y="8792994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0" y="0"/>
                </a:moveTo>
                <a:lnTo>
                  <a:pt x="3010803" y="0"/>
                </a:lnTo>
                <a:lnTo>
                  <a:pt x="3010803" y="930612"/>
                </a:lnTo>
                <a:lnTo>
                  <a:pt x="0" y="930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 flipH="1">
            <a:off x="14248497" y="563394"/>
            <a:ext cx="3010803" cy="930612"/>
          </a:xfrm>
          <a:custGeom>
            <a:avLst/>
            <a:gdLst/>
            <a:ahLst/>
            <a:cxnLst/>
            <a:rect l="l" t="t" r="r" b="b"/>
            <a:pathLst>
              <a:path w="3010803" h="930612">
                <a:moveTo>
                  <a:pt x="3010803" y="0"/>
                </a:moveTo>
                <a:lnTo>
                  <a:pt x="0" y="0"/>
                </a:lnTo>
                <a:lnTo>
                  <a:pt x="0" y="930612"/>
                </a:lnTo>
                <a:lnTo>
                  <a:pt x="3010803" y="930612"/>
                </a:lnTo>
                <a:lnTo>
                  <a:pt x="301080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3671722" y="4244611"/>
            <a:ext cx="10944556" cy="161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9"/>
              </a:lnSpc>
              <a:spcBef>
                <a:spcPct val="0"/>
              </a:spcBef>
            </a:pPr>
            <a:r>
              <a:rPr lang="en-US" sz="9471" b="1">
                <a:solidFill>
                  <a:srgbClr val="151924"/>
                </a:solidFill>
                <a:latin typeface="TT Hoves Bold"/>
                <a:ea typeface="TT Hoves Bold"/>
                <a:cs typeface="TT Hoves Bold"/>
                <a:sym typeface="TT Hoves Bold"/>
              </a:rPr>
              <a:t>Reflexión Final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12587" y="7414263"/>
            <a:ext cx="3075969" cy="3075969"/>
          </a:xfrm>
          <a:custGeom>
            <a:avLst/>
            <a:gdLst/>
            <a:ahLst/>
            <a:cxnLst/>
            <a:rect l="l" t="t" r="r" b="b"/>
            <a:pathLst>
              <a:path w="3075969" h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918901" y="7920577"/>
            <a:ext cx="2450523" cy="2450523"/>
          </a:xfrm>
          <a:custGeom>
            <a:avLst/>
            <a:gdLst/>
            <a:ahLst/>
            <a:cxnLst/>
            <a:rect l="l" t="t" r="r" b="b"/>
            <a:pathLst>
              <a:path w="2450523" h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flipH="1">
            <a:off x="16216852" y="500718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2" name="Group 12"/>
          <p:cNvGrpSpPr/>
          <p:nvPr/>
        </p:nvGrpSpPr>
        <p:grpSpPr>
          <a:xfrm>
            <a:off x="5394339" y="1079622"/>
            <a:ext cx="7499321" cy="1030616"/>
            <a:chOff x="0" y="0"/>
            <a:chExt cx="2256799" cy="3101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56799" cy="310147"/>
            </a:xfrm>
            <a:custGeom>
              <a:avLst/>
              <a:gdLst/>
              <a:ahLst/>
              <a:cxnLst/>
              <a:rect l="l" t="t" r="r" b="b"/>
              <a:pathLst>
                <a:path w="2256799" h="310147">
                  <a:moveTo>
                    <a:pt x="0" y="0"/>
                  </a:moveTo>
                  <a:lnTo>
                    <a:pt x="2256799" y="0"/>
                  </a:lnTo>
                  <a:lnTo>
                    <a:pt x="2256799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56799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7891929" y="2865355"/>
            <a:ext cx="2504141" cy="0"/>
          </a:xfrm>
          <a:prstGeom prst="line">
            <a:avLst/>
          </a:prstGeom>
          <a:ln w="114300" cap="rnd">
            <a:solidFill>
              <a:srgbClr val="A20E2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6" name="AutoShape 16"/>
          <p:cNvSpPr/>
          <p:nvPr/>
        </p:nvSpPr>
        <p:spPr>
          <a:xfrm>
            <a:off x="7884175" y="8323822"/>
            <a:ext cx="2504141" cy="0"/>
          </a:xfrm>
          <a:prstGeom prst="line">
            <a:avLst/>
          </a:prstGeom>
          <a:ln w="114300" cap="rnd">
            <a:solidFill>
              <a:srgbClr val="A20E2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1316973" y="3842820"/>
            <a:ext cx="5049916" cy="1176339"/>
            <a:chOff x="0" y="0"/>
            <a:chExt cx="1330019" cy="3098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0019" cy="309818"/>
            </a:xfrm>
            <a:custGeom>
              <a:avLst/>
              <a:gdLst/>
              <a:ahLst/>
              <a:cxnLst/>
              <a:rect l="l" t="t" r="r" b="b"/>
              <a:pathLst>
                <a:path w="1330019" h="309818">
                  <a:moveTo>
                    <a:pt x="78187" y="0"/>
                  </a:moveTo>
                  <a:lnTo>
                    <a:pt x="1251832" y="0"/>
                  </a:lnTo>
                  <a:cubicBezTo>
                    <a:pt x="1272569" y="0"/>
                    <a:pt x="1292456" y="8238"/>
                    <a:pt x="1307119" y="22900"/>
                  </a:cubicBezTo>
                  <a:cubicBezTo>
                    <a:pt x="1321782" y="37563"/>
                    <a:pt x="1330019" y="57451"/>
                    <a:pt x="1330019" y="78187"/>
                  </a:cubicBezTo>
                  <a:lnTo>
                    <a:pt x="1330019" y="231631"/>
                  </a:lnTo>
                  <a:cubicBezTo>
                    <a:pt x="1330019" y="252367"/>
                    <a:pt x="1321782" y="272254"/>
                    <a:pt x="1307119" y="286917"/>
                  </a:cubicBezTo>
                  <a:cubicBezTo>
                    <a:pt x="1292456" y="301580"/>
                    <a:pt x="1272569" y="309818"/>
                    <a:pt x="1251832" y="309818"/>
                  </a:cubicBezTo>
                  <a:lnTo>
                    <a:pt x="78187" y="309818"/>
                  </a:lnTo>
                  <a:cubicBezTo>
                    <a:pt x="57451" y="309818"/>
                    <a:pt x="37563" y="301580"/>
                    <a:pt x="22900" y="286917"/>
                  </a:cubicBezTo>
                  <a:cubicBezTo>
                    <a:pt x="8238" y="272254"/>
                    <a:pt x="0" y="252367"/>
                    <a:pt x="0" y="231631"/>
                  </a:cubicBezTo>
                  <a:lnTo>
                    <a:pt x="0" y="78187"/>
                  </a:lnTo>
                  <a:cubicBezTo>
                    <a:pt x="0" y="57451"/>
                    <a:pt x="8238" y="37563"/>
                    <a:pt x="22900" y="22900"/>
                  </a:cubicBezTo>
                  <a:cubicBezTo>
                    <a:pt x="37563" y="8238"/>
                    <a:pt x="57451" y="0"/>
                    <a:pt x="781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330019" cy="376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3"/>
                </a:lnSpc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Desarrolladora Front-end y Documentación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3163168"/>
            <a:ext cx="4390678" cy="851197"/>
            <a:chOff x="0" y="0"/>
            <a:chExt cx="1156393" cy="2241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56393" cy="224184"/>
            </a:xfrm>
            <a:custGeom>
              <a:avLst/>
              <a:gdLst/>
              <a:ahLst/>
              <a:cxnLst/>
              <a:rect l="l" t="t" r="r" b="b"/>
              <a:pathLst>
                <a:path w="1156393" h="224184">
                  <a:moveTo>
                    <a:pt x="89926" y="0"/>
                  </a:moveTo>
                  <a:lnTo>
                    <a:pt x="1066466" y="0"/>
                  </a:lnTo>
                  <a:cubicBezTo>
                    <a:pt x="1116131" y="0"/>
                    <a:pt x="1156393" y="40261"/>
                    <a:pt x="1156393" y="89926"/>
                  </a:cubicBezTo>
                  <a:lnTo>
                    <a:pt x="1156393" y="134257"/>
                  </a:lnTo>
                  <a:cubicBezTo>
                    <a:pt x="1156393" y="183922"/>
                    <a:pt x="1116131" y="224184"/>
                    <a:pt x="1066466" y="224184"/>
                  </a:cubicBezTo>
                  <a:lnTo>
                    <a:pt x="89926" y="224184"/>
                  </a:lnTo>
                  <a:cubicBezTo>
                    <a:pt x="40261" y="224184"/>
                    <a:pt x="0" y="183922"/>
                    <a:pt x="0" y="134257"/>
                  </a:cubicBezTo>
                  <a:lnTo>
                    <a:pt x="0" y="89926"/>
                  </a:lnTo>
                  <a:cubicBezTo>
                    <a:pt x="0" y="40261"/>
                    <a:pt x="40261" y="0"/>
                    <a:pt x="89926" y="0"/>
                  </a:cubicBez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156393" cy="309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3"/>
                </a:lnSpc>
              </a:pPr>
              <a:r>
                <a:rPr lang="en-US" sz="300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Dafne Mandujano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515325" y="1170534"/>
            <a:ext cx="7257349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1"/>
              </a:lnSpc>
              <a:spcBef>
                <a:spcPct val="0"/>
              </a:spcBef>
            </a:pPr>
            <a:r>
              <a:rPr lang="en-US" sz="4458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Integrantes del Proyecto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133275" y="3842820"/>
            <a:ext cx="5049916" cy="1176339"/>
            <a:chOff x="0" y="0"/>
            <a:chExt cx="1330019" cy="3098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30019" cy="309818"/>
            </a:xfrm>
            <a:custGeom>
              <a:avLst/>
              <a:gdLst/>
              <a:ahLst/>
              <a:cxnLst/>
              <a:rect l="l" t="t" r="r" b="b"/>
              <a:pathLst>
                <a:path w="1330019" h="309818">
                  <a:moveTo>
                    <a:pt x="78187" y="0"/>
                  </a:moveTo>
                  <a:lnTo>
                    <a:pt x="1251832" y="0"/>
                  </a:lnTo>
                  <a:cubicBezTo>
                    <a:pt x="1272569" y="0"/>
                    <a:pt x="1292456" y="8238"/>
                    <a:pt x="1307119" y="22900"/>
                  </a:cubicBezTo>
                  <a:cubicBezTo>
                    <a:pt x="1321782" y="37563"/>
                    <a:pt x="1330019" y="57451"/>
                    <a:pt x="1330019" y="78187"/>
                  </a:cubicBezTo>
                  <a:lnTo>
                    <a:pt x="1330019" y="231631"/>
                  </a:lnTo>
                  <a:cubicBezTo>
                    <a:pt x="1330019" y="252367"/>
                    <a:pt x="1321782" y="272254"/>
                    <a:pt x="1307119" y="286917"/>
                  </a:cubicBezTo>
                  <a:cubicBezTo>
                    <a:pt x="1292456" y="301580"/>
                    <a:pt x="1272569" y="309818"/>
                    <a:pt x="1251832" y="309818"/>
                  </a:cubicBezTo>
                  <a:lnTo>
                    <a:pt x="78187" y="309818"/>
                  </a:lnTo>
                  <a:cubicBezTo>
                    <a:pt x="57451" y="309818"/>
                    <a:pt x="37563" y="301580"/>
                    <a:pt x="22900" y="286917"/>
                  </a:cubicBezTo>
                  <a:cubicBezTo>
                    <a:pt x="8238" y="272254"/>
                    <a:pt x="0" y="252367"/>
                    <a:pt x="0" y="231631"/>
                  </a:cubicBezTo>
                  <a:lnTo>
                    <a:pt x="0" y="78187"/>
                  </a:lnTo>
                  <a:cubicBezTo>
                    <a:pt x="0" y="57451"/>
                    <a:pt x="8238" y="37563"/>
                    <a:pt x="22900" y="22900"/>
                  </a:cubicBezTo>
                  <a:cubicBezTo>
                    <a:pt x="37563" y="8238"/>
                    <a:pt x="57451" y="0"/>
                    <a:pt x="781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330019" cy="376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3"/>
                </a:lnSpc>
                <a:spcBef>
                  <a:spcPct val="0"/>
                </a:spcBef>
              </a:pPr>
              <a:r>
                <a:rPr lang="en-US" sz="2602" u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Desarrolladora Front-end y Documentación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850833" y="3163168"/>
            <a:ext cx="4390678" cy="851197"/>
            <a:chOff x="0" y="0"/>
            <a:chExt cx="1156393" cy="22418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6393" cy="224184"/>
            </a:xfrm>
            <a:custGeom>
              <a:avLst/>
              <a:gdLst/>
              <a:ahLst/>
              <a:cxnLst/>
              <a:rect l="l" t="t" r="r" b="b"/>
              <a:pathLst>
                <a:path w="1156393" h="224184">
                  <a:moveTo>
                    <a:pt x="89926" y="0"/>
                  </a:moveTo>
                  <a:lnTo>
                    <a:pt x="1066466" y="0"/>
                  </a:lnTo>
                  <a:cubicBezTo>
                    <a:pt x="1116131" y="0"/>
                    <a:pt x="1156393" y="40261"/>
                    <a:pt x="1156393" y="89926"/>
                  </a:cubicBezTo>
                  <a:lnTo>
                    <a:pt x="1156393" y="134257"/>
                  </a:lnTo>
                  <a:cubicBezTo>
                    <a:pt x="1156393" y="183922"/>
                    <a:pt x="1116131" y="224184"/>
                    <a:pt x="1066466" y="224184"/>
                  </a:cubicBezTo>
                  <a:lnTo>
                    <a:pt x="89926" y="224184"/>
                  </a:lnTo>
                  <a:cubicBezTo>
                    <a:pt x="40261" y="224184"/>
                    <a:pt x="0" y="183922"/>
                    <a:pt x="0" y="134257"/>
                  </a:cubicBezTo>
                  <a:lnTo>
                    <a:pt x="0" y="89926"/>
                  </a:lnTo>
                  <a:cubicBezTo>
                    <a:pt x="0" y="40261"/>
                    <a:pt x="40261" y="0"/>
                    <a:pt x="89926" y="0"/>
                  </a:cubicBez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156393" cy="309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3"/>
                </a:lnSpc>
              </a:pPr>
              <a:r>
                <a:rPr lang="en-US" sz="300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Javiera Bermúdez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599637" y="3842820"/>
            <a:ext cx="5049916" cy="1176339"/>
            <a:chOff x="0" y="0"/>
            <a:chExt cx="1330019" cy="3098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30019" cy="309818"/>
            </a:xfrm>
            <a:custGeom>
              <a:avLst/>
              <a:gdLst/>
              <a:ahLst/>
              <a:cxnLst/>
              <a:rect l="l" t="t" r="r" b="b"/>
              <a:pathLst>
                <a:path w="1330019" h="309818">
                  <a:moveTo>
                    <a:pt x="78187" y="0"/>
                  </a:moveTo>
                  <a:lnTo>
                    <a:pt x="1251832" y="0"/>
                  </a:lnTo>
                  <a:cubicBezTo>
                    <a:pt x="1272569" y="0"/>
                    <a:pt x="1292456" y="8238"/>
                    <a:pt x="1307119" y="22900"/>
                  </a:cubicBezTo>
                  <a:cubicBezTo>
                    <a:pt x="1321782" y="37563"/>
                    <a:pt x="1330019" y="57451"/>
                    <a:pt x="1330019" y="78187"/>
                  </a:cubicBezTo>
                  <a:lnTo>
                    <a:pt x="1330019" y="231631"/>
                  </a:lnTo>
                  <a:cubicBezTo>
                    <a:pt x="1330019" y="252367"/>
                    <a:pt x="1321782" y="272254"/>
                    <a:pt x="1307119" y="286917"/>
                  </a:cubicBezTo>
                  <a:cubicBezTo>
                    <a:pt x="1292456" y="301580"/>
                    <a:pt x="1272569" y="309818"/>
                    <a:pt x="1251832" y="309818"/>
                  </a:cubicBezTo>
                  <a:lnTo>
                    <a:pt x="78187" y="309818"/>
                  </a:lnTo>
                  <a:cubicBezTo>
                    <a:pt x="57451" y="309818"/>
                    <a:pt x="37563" y="301580"/>
                    <a:pt x="22900" y="286917"/>
                  </a:cubicBezTo>
                  <a:cubicBezTo>
                    <a:pt x="8238" y="272254"/>
                    <a:pt x="0" y="252367"/>
                    <a:pt x="0" y="231631"/>
                  </a:cubicBezTo>
                  <a:lnTo>
                    <a:pt x="0" y="78187"/>
                  </a:lnTo>
                  <a:cubicBezTo>
                    <a:pt x="0" y="57451"/>
                    <a:pt x="8238" y="37563"/>
                    <a:pt x="22900" y="22900"/>
                  </a:cubicBezTo>
                  <a:cubicBezTo>
                    <a:pt x="37563" y="8238"/>
                    <a:pt x="57451" y="0"/>
                    <a:pt x="781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1330019" cy="376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3"/>
                </a:lnSpc>
                <a:spcBef>
                  <a:spcPct val="0"/>
                </a:spcBef>
              </a:pPr>
              <a:r>
                <a:rPr lang="en-US" sz="2602" u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Desarrolladora Front-end y Back-end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290588" y="3163168"/>
            <a:ext cx="4390678" cy="851197"/>
            <a:chOff x="0" y="0"/>
            <a:chExt cx="1156393" cy="2241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56393" cy="224184"/>
            </a:xfrm>
            <a:custGeom>
              <a:avLst/>
              <a:gdLst/>
              <a:ahLst/>
              <a:cxnLst/>
              <a:rect l="l" t="t" r="r" b="b"/>
              <a:pathLst>
                <a:path w="1156393" h="224184">
                  <a:moveTo>
                    <a:pt x="89926" y="0"/>
                  </a:moveTo>
                  <a:lnTo>
                    <a:pt x="1066466" y="0"/>
                  </a:lnTo>
                  <a:cubicBezTo>
                    <a:pt x="1116131" y="0"/>
                    <a:pt x="1156393" y="40261"/>
                    <a:pt x="1156393" y="89926"/>
                  </a:cubicBezTo>
                  <a:lnTo>
                    <a:pt x="1156393" y="134257"/>
                  </a:lnTo>
                  <a:cubicBezTo>
                    <a:pt x="1156393" y="183922"/>
                    <a:pt x="1116131" y="224184"/>
                    <a:pt x="1066466" y="224184"/>
                  </a:cubicBezTo>
                  <a:lnTo>
                    <a:pt x="89926" y="224184"/>
                  </a:lnTo>
                  <a:cubicBezTo>
                    <a:pt x="40261" y="224184"/>
                    <a:pt x="0" y="183922"/>
                    <a:pt x="0" y="134257"/>
                  </a:cubicBezTo>
                  <a:lnTo>
                    <a:pt x="0" y="89926"/>
                  </a:lnTo>
                  <a:cubicBezTo>
                    <a:pt x="0" y="40261"/>
                    <a:pt x="40261" y="0"/>
                    <a:pt x="89926" y="0"/>
                  </a:cubicBez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1156393" cy="309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3"/>
                </a:lnSpc>
              </a:pPr>
              <a:r>
                <a:rPr lang="en-US" sz="300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Natalia Montecinos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3412807" y="6228834"/>
            <a:ext cx="5049916" cy="1176339"/>
            <a:chOff x="0" y="0"/>
            <a:chExt cx="1330019" cy="3098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30019" cy="309818"/>
            </a:xfrm>
            <a:custGeom>
              <a:avLst/>
              <a:gdLst/>
              <a:ahLst/>
              <a:cxnLst/>
              <a:rect l="l" t="t" r="r" b="b"/>
              <a:pathLst>
                <a:path w="1330019" h="309818">
                  <a:moveTo>
                    <a:pt x="78187" y="0"/>
                  </a:moveTo>
                  <a:lnTo>
                    <a:pt x="1251832" y="0"/>
                  </a:lnTo>
                  <a:cubicBezTo>
                    <a:pt x="1272569" y="0"/>
                    <a:pt x="1292456" y="8238"/>
                    <a:pt x="1307119" y="22900"/>
                  </a:cubicBezTo>
                  <a:cubicBezTo>
                    <a:pt x="1321782" y="37563"/>
                    <a:pt x="1330019" y="57451"/>
                    <a:pt x="1330019" y="78187"/>
                  </a:cubicBezTo>
                  <a:lnTo>
                    <a:pt x="1330019" y="231631"/>
                  </a:lnTo>
                  <a:cubicBezTo>
                    <a:pt x="1330019" y="252367"/>
                    <a:pt x="1321782" y="272254"/>
                    <a:pt x="1307119" y="286917"/>
                  </a:cubicBezTo>
                  <a:cubicBezTo>
                    <a:pt x="1292456" y="301580"/>
                    <a:pt x="1272569" y="309818"/>
                    <a:pt x="1251832" y="309818"/>
                  </a:cubicBezTo>
                  <a:lnTo>
                    <a:pt x="78187" y="309818"/>
                  </a:lnTo>
                  <a:cubicBezTo>
                    <a:pt x="57451" y="309818"/>
                    <a:pt x="37563" y="301580"/>
                    <a:pt x="22900" y="286917"/>
                  </a:cubicBezTo>
                  <a:cubicBezTo>
                    <a:pt x="8238" y="272254"/>
                    <a:pt x="0" y="252367"/>
                    <a:pt x="0" y="231631"/>
                  </a:cubicBezTo>
                  <a:lnTo>
                    <a:pt x="0" y="78187"/>
                  </a:lnTo>
                  <a:cubicBezTo>
                    <a:pt x="0" y="57451"/>
                    <a:pt x="8238" y="37563"/>
                    <a:pt x="22900" y="22900"/>
                  </a:cubicBezTo>
                  <a:cubicBezTo>
                    <a:pt x="37563" y="8238"/>
                    <a:pt x="57451" y="0"/>
                    <a:pt x="781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1330019" cy="376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3"/>
                </a:lnSpc>
                <a:spcBef>
                  <a:spcPct val="0"/>
                </a:spcBef>
              </a:pPr>
              <a:r>
                <a:rPr lang="en-US" sz="2602" u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Desarrollador Back-end y Base de Datos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130365" y="5438259"/>
            <a:ext cx="4390678" cy="851197"/>
            <a:chOff x="0" y="0"/>
            <a:chExt cx="1156393" cy="2241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56393" cy="224184"/>
            </a:xfrm>
            <a:custGeom>
              <a:avLst/>
              <a:gdLst/>
              <a:ahLst/>
              <a:cxnLst/>
              <a:rect l="l" t="t" r="r" b="b"/>
              <a:pathLst>
                <a:path w="1156393" h="224184">
                  <a:moveTo>
                    <a:pt x="89926" y="0"/>
                  </a:moveTo>
                  <a:lnTo>
                    <a:pt x="1066466" y="0"/>
                  </a:lnTo>
                  <a:cubicBezTo>
                    <a:pt x="1116131" y="0"/>
                    <a:pt x="1156393" y="40261"/>
                    <a:pt x="1156393" y="89926"/>
                  </a:cubicBezTo>
                  <a:lnTo>
                    <a:pt x="1156393" y="134257"/>
                  </a:lnTo>
                  <a:cubicBezTo>
                    <a:pt x="1156393" y="183922"/>
                    <a:pt x="1116131" y="224184"/>
                    <a:pt x="1066466" y="224184"/>
                  </a:cubicBezTo>
                  <a:lnTo>
                    <a:pt x="89926" y="224184"/>
                  </a:lnTo>
                  <a:cubicBezTo>
                    <a:pt x="40261" y="224184"/>
                    <a:pt x="0" y="183922"/>
                    <a:pt x="0" y="134257"/>
                  </a:cubicBezTo>
                  <a:lnTo>
                    <a:pt x="0" y="89926"/>
                  </a:lnTo>
                  <a:cubicBezTo>
                    <a:pt x="0" y="40261"/>
                    <a:pt x="40261" y="0"/>
                    <a:pt x="89926" y="0"/>
                  </a:cubicBez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85725"/>
              <a:ext cx="1156393" cy="309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3"/>
                </a:lnSpc>
              </a:pPr>
              <a:r>
                <a:rPr lang="en-US" sz="300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Álvaro Arriaza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658233" y="6228834"/>
            <a:ext cx="5049916" cy="1176339"/>
            <a:chOff x="0" y="0"/>
            <a:chExt cx="1330019" cy="30981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30019" cy="309818"/>
            </a:xfrm>
            <a:custGeom>
              <a:avLst/>
              <a:gdLst/>
              <a:ahLst/>
              <a:cxnLst/>
              <a:rect l="l" t="t" r="r" b="b"/>
              <a:pathLst>
                <a:path w="1330019" h="309818">
                  <a:moveTo>
                    <a:pt x="78187" y="0"/>
                  </a:moveTo>
                  <a:lnTo>
                    <a:pt x="1251832" y="0"/>
                  </a:lnTo>
                  <a:cubicBezTo>
                    <a:pt x="1272569" y="0"/>
                    <a:pt x="1292456" y="8238"/>
                    <a:pt x="1307119" y="22900"/>
                  </a:cubicBezTo>
                  <a:cubicBezTo>
                    <a:pt x="1321782" y="37563"/>
                    <a:pt x="1330019" y="57451"/>
                    <a:pt x="1330019" y="78187"/>
                  </a:cubicBezTo>
                  <a:lnTo>
                    <a:pt x="1330019" y="231631"/>
                  </a:lnTo>
                  <a:cubicBezTo>
                    <a:pt x="1330019" y="252367"/>
                    <a:pt x="1321782" y="272254"/>
                    <a:pt x="1307119" y="286917"/>
                  </a:cubicBezTo>
                  <a:cubicBezTo>
                    <a:pt x="1292456" y="301580"/>
                    <a:pt x="1272569" y="309818"/>
                    <a:pt x="1251832" y="309818"/>
                  </a:cubicBezTo>
                  <a:lnTo>
                    <a:pt x="78187" y="309818"/>
                  </a:lnTo>
                  <a:cubicBezTo>
                    <a:pt x="57451" y="309818"/>
                    <a:pt x="37563" y="301580"/>
                    <a:pt x="22900" y="286917"/>
                  </a:cubicBezTo>
                  <a:cubicBezTo>
                    <a:pt x="8238" y="272254"/>
                    <a:pt x="0" y="252367"/>
                    <a:pt x="0" y="231631"/>
                  </a:cubicBezTo>
                  <a:lnTo>
                    <a:pt x="0" y="78187"/>
                  </a:lnTo>
                  <a:cubicBezTo>
                    <a:pt x="0" y="57451"/>
                    <a:pt x="8238" y="37563"/>
                    <a:pt x="22900" y="22900"/>
                  </a:cubicBezTo>
                  <a:cubicBezTo>
                    <a:pt x="37563" y="8238"/>
                    <a:pt x="57451" y="0"/>
                    <a:pt x="781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1330019" cy="376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3"/>
                </a:lnSpc>
                <a:spcBef>
                  <a:spcPct val="0"/>
                </a:spcBef>
              </a:pPr>
              <a:r>
                <a:rPr lang="en-US" sz="260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Desarrollador Back-end y Base de Datos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239422" y="5438259"/>
            <a:ext cx="4390678" cy="851197"/>
            <a:chOff x="0" y="0"/>
            <a:chExt cx="1156393" cy="22418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56393" cy="224184"/>
            </a:xfrm>
            <a:custGeom>
              <a:avLst/>
              <a:gdLst/>
              <a:ahLst/>
              <a:cxnLst/>
              <a:rect l="l" t="t" r="r" b="b"/>
              <a:pathLst>
                <a:path w="1156393" h="224184">
                  <a:moveTo>
                    <a:pt x="89926" y="0"/>
                  </a:moveTo>
                  <a:lnTo>
                    <a:pt x="1066466" y="0"/>
                  </a:lnTo>
                  <a:cubicBezTo>
                    <a:pt x="1116131" y="0"/>
                    <a:pt x="1156393" y="40261"/>
                    <a:pt x="1156393" y="89926"/>
                  </a:cubicBezTo>
                  <a:lnTo>
                    <a:pt x="1156393" y="134257"/>
                  </a:lnTo>
                  <a:cubicBezTo>
                    <a:pt x="1156393" y="183922"/>
                    <a:pt x="1116131" y="224184"/>
                    <a:pt x="1066466" y="224184"/>
                  </a:cubicBezTo>
                  <a:lnTo>
                    <a:pt x="89926" y="224184"/>
                  </a:lnTo>
                  <a:cubicBezTo>
                    <a:pt x="40261" y="224184"/>
                    <a:pt x="0" y="183922"/>
                    <a:pt x="0" y="134257"/>
                  </a:cubicBezTo>
                  <a:lnTo>
                    <a:pt x="0" y="89926"/>
                  </a:lnTo>
                  <a:cubicBezTo>
                    <a:pt x="0" y="40261"/>
                    <a:pt x="40261" y="0"/>
                    <a:pt x="89926" y="0"/>
                  </a:cubicBez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85725"/>
              <a:ext cx="1156393" cy="309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3"/>
                </a:lnSpc>
              </a:pPr>
              <a:r>
                <a:rPr lang="en-US" sz="300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Iván Díaz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8100000">
            <a:off x="-1625021" y="1930597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8"/>
                </a:lnTo>
                <a:lnTo>
                  <a:pt x="0" y="332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flipH="1">
            <a:off x="16216852" y="500718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AutoShape 9"/>
          <p:cNvSpPr/>
          <p:nvPr/>
        </p:nvSpPr>
        <p:spPr>
          <a:xfrm>
            <a:off x="7884175" y="8323822"/>
            <a:ext cx="2504141" cy="0"/>
          </a:xfrm>
          <a:prstGeom prst="line">
            <a:avLst/>
          </a:prstGeom>
          <a:ln w="114300" cap="rnd">
            <a:solidFill>
              <a:srgbClr val="A20E2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3548451" y="1374851"/>
            <a:ext cx="3385563" cy="1030616"/>
            <a:chOff x="0" y="0"/>
            <a:chExt cx="1018830" cy="3101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8830" cy="310147"/>
            </a:xfrm>
            <a:custGeom>
              <a:avLst/>
              <a:gdLst/>
              <a:ahLst/>
              <a:cxnLst/>
              <a:rect l="l" t="t" r="r" b="b"/>
              <a:pathLst>
                <a:path w="1018830" h="310147">
                  <a:moveTo>
                    <a:pt x="0" y="0"/>
                  </a:moveTo>
                  <a:lnTo>
                    <a:pt x="1018830" y="0"/>
                  </a:lnTo>
                  <a:lnTo>
                    <a:pt x="1018830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18830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412587" y="7414263"/>
            <a:ext cx="3075969" cy="3075969"/>
          </a:xfrm>
          <a:custGeom>
            <a:avLst/>
            <a:gdLst/>
            <a:ahLst/>
            <a:cxnLst/>
            <a:rect l="l" t="t" r="r" b="b"/>
            <a:pathLst>
              <a:path w="3075969" h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5918901" y="7920577"/>
            <a:ext cx="2450523" cy="2450523"/>
          </a:xfrm>
          <a:custGeom>
            <a:avLst/>
            <a:gdLst/>
            <a:ahLst/>
            <a:cxnLst/>
            <a:rect l="l" t="t" r="r" b="b"/>
            <a:pathLst>
              <a:path w="2450523" h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-2700000">
            <a:off x="16750015" y="5360938"/>
            <a:ext cx="3075969" cy="3075969"/>
          </a:xfrm>
          <a:custGeom>
            <a:avLst/>
            <a:gdLst/>
            <a:ahLst/>
            <a:cxnLst/>
            <a:rect l="l" t="t" r="r" b="b"/>
            <a:pathLst>
              <a:path w="3075969" h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AutoShape 18"/>
          <p:cNvSpPr/>
          <p:nvPr/>
        </p:nvSpPr>
        <p:spPr>
          <a:xfrm>
            <a:off x="7891929" y="2865355"/>
            <a:ext cx="2504141" cy="0"/>
          </a:xfrm>
          <a:prstGeom prst="line">
            <a:avLst/>
          </a:prstGeom>
          <a:ln w="114300" cap="rnd">
            <a:solidFill>
              <a:srgbClr val="A20E2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0543969" y="3671086"/>
            <a:ext cx="7292965" cy="3906283"/>
          </a:xfrm>
          <a:custGeom>
            <a:avLst/>
            <a:gdLst/>
            <a:ahLst/>
            <a:cxnLst/>
            <a:rect l="l" t="t" r="r" b="b"/>
            <a:pathLst>
              <a:path w="7292965" h="3906283">
                <a:moveTo>
                  <a:pt x="0" y="0"/>
                </a:moveTo>
                <a:lnTo>
                  <a:pt x="7292964" y="0"/>
                </a:lnTo>
                <a:lnTo>
                  <a:pt x="7292964" y="3906282"/>
                </a:lnTo>
                <a:lnTo>
                  <a:pt x="0" y="3906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2027065" y="1804412"/>
            <a:ext cx="5117098" cy="1813428"/>
          </a:xfrm>
          <a:custGeom>
            <a:avLst/>
            <a:gdLst/>
            <a:ahLst/>
            <a:cxnLst/>
            <a:rect l="l" t="t" r="r" b="b"/>
            <a:pathLst>
              <a:path w="5117098" h="1813428">
                <a:moveTo>
                  <a:pt x="0" y="0"/>
                </a:moveTo>
                <a:lnTo>
                  <a:pt x="5117097" y="0"/>
                </a:lnTo>
                <a:lnTo>
                  <a:pt x="5117097" y="1813428"/>
                </a:lnTo>
                <a:lnTo>
                  <a:pt x="0" y="18134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TextBox 21"/>
          <p:cNvSpPr txBox="1"/>
          <p:nvPr/>
        </p:nvSpPr>
        <p:spPr>
          <a:xfrm>
            <a:off x="4146057" y="1465763"/>
            <a:ext cx="2190351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1"/>
              </a:lnSpc>
              <a:spcBef>
                <a:spcPct val="0"/>
              </a:spcBef>
            </a:pPr>
            <a:r>
              <a:rPr lang="en-US" sz="4458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Cliente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86692" y="3043794"/>
            <a:ext cx="7147959" cy="526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Bravo Izquierdo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es una destacada empresa constructora chilena con más de 60 años de trayectoria. 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 especializa en proyectos de edificación residencial, comercial, e industrial, destacándose por su compromiso con la </a:t>
            </a:r>
            <a:r>
              <a:rPr lang="en-US" sz="249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calidad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la </a:t>
            </a:r>
            <a:r>
              <a:rPr lang="en-US" sz="249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innovación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 la </a:t>
            </a:r>
            <a:r>
              <a:rPr lang="en-US" sz="249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sostenibilidad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Su enfoque incluye la gestión eficiente de obras y el desarrollo de soluciones integrales para satisfacer las necesidades de sus clientes.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6692" y="9181072"/>
            <a:ext cx="11917148" cy="27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7"/>
              </a:lnSpc>
            </a:pPr>
            <a:r>
              <a:rPr lang="en-US" sz="15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  Bravo Izquierdo. (n.d.). ¿Quiénes somos?. Sitio web oficial de Bravo Izquierdo.  </a:t>
            </a:r>
            <a:r>
              <a:rPr lang="en-US" sz="1583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14" tooltip="https://bravoizquierdo.cl/web/quienes-somos/"/>
              </a:rPr>
              <a:t>https://bravoizquierdo.cl/web/quienes-somos/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86692" y="9559943"/>
            <a:ext cx="13526093" cy="55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7"/>
              </a:lnSpc>
            </a:pPr>
            <a:r>
              <a:rPr lang="en-US" sz="158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  Bravo Izquierdo. (n.d.). Imagen destacada en la noticia sobre el sello Compromiso Pro en la obra Connection. Sitio web oficial de Bravo Izquierdo. </a:t>
            </a:r>
            <a:r>
              <a:rPr lang="en-US" sz="1583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15" tooltip="https://bravoizquierdo.cl/web/cchc-presento-sello-compromiso-pro-en-obra-connection/"/>
              </a:rPr>
              <a:t>https://bravoizquierdo.cl/web/cchc-presento-sello-compromiso-pro-en-obra-connection/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8100000">
            <a:off x="-1664239" y="1924527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3605289" y="564314"/>
            <a:ext cx="5538711" cy="1030616"/>
            <a:chOff x="0" y="0"/>
            <a:chExt cx="1666785" cy="3101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66785" cy="310147"/>
            </a:xfrm>
            <a:custGeom>
              <a:avLst/>
              <a:gdLst/>
              <a:ahLst/>
              <a:cxnLst/>
              <a:rect l="l" t="t" r="r" b="b"/>
              <a:pathLst>
                <a:path w="1666785" h="310147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66785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5257042" y="1900210"/>
            <a:ext cx="2504141" cy="0"/>
          </a:xfrm>
          <a:prstGeom prst="line">
            <a:avLst/>
          </a:prstGeom>
          <a:ln w="114300" cap="rnd">
            <a:solidFill>
              <a:srgbClr val="A20E2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AutoShape 14"/>
          <p:cNvSpPr/>
          <p:nvPr/>
        </p:nvSpPr>
        <p:spPr>
          <a:xfrm>
            <a:off x="4982550" y="9622014"/>
            <a:ext cx="2504141" cy="0"/>
          </a:xfrm>
          <a:prstGeom prst="line">
            <a:avLst/>
          </a:prstGeom>
          <a:ln w="114300" cap="rnd">
            <a:solidFill>
              <a:srgbClr val="A20E2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5" name="Group 15"/>
          <p:cNvGrpSpPr/>
          <p:nvPr/>
        </p:nvGrpSpPr>
        <p:grpSpPr>
          <a:xfrm>
            <a:off x="2634837" y="2205489"/>
            <a:ext cx="4278719" cy="427871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2"/>
              <a:stretch>
                <a:fillRect t="-11633" b="-1163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7" name="Freeform 17"/>
          <p:cNvSpPr/>
          <p:nvPr/>
        </p:nvSpPr>
        <p:spPr>
          <a:xfrm>
            <a:off x="9559210" y="564314"/>
            <a:ext cx="6896479" cy="9057700"/>
          </a:xfrm>
          <a:custGeom>
            <a:avLst/>
            <a:gdLst/>
            <a:ahLst/>
            <a:cxnLst/>
            <a:rect l="l" t="t" r="r" b="b"/>
            <a:pathLst>
              <a:path w="6896479" h="9057700">
                <a:moveTo>
                  <a:pt x="0" y="0"/>
                </a:moveTo>
                <a:lnTo>
                  <a:pt x="6896479" y="0"/>
                </a:lnTo>
                <a:lnTo>
                  <a:pt x="6896479" y="9057700"/>
                </a:lnTo>
                <a:lnTo>
                  <a:pt x="0" y="90577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106375" y="4949771"/>
            <a:ext cx="4167085" cy="416708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14"/>
              <a:stretch>
                <a:fillRect t="-1020" b="-1020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60782" y="9029642"/>
            <a:ext cx="2883218" cy="313805"/>
            <a:chOff x="0" y="0"/>
            <a:chExt cx="3844290" cy="4184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26916" cy="418406"/>
            </a:xfrm>
            <a:custGeom>
              <a:avLst/>
              <a:gdLst/>
              <a:ahLst/>
              <a:cxnLst/>
              <a:rect l="l" t="t" r="r" b="b"/>
              <a:pathLst>
                <a:path w="426916" h="418406">
                  <a:moveTo>
                    <a:pt x="0" y="0"/>
                  </a:moveTo>
                  <a:lnTo>
                    <a:pt x="426916" y="0"/>
                  </a:lnTo>
                  <a:lnTo>
                    <a:pt x="426916" y="418406"/>
                  </a:lnTo>
                  <a:lnTo>
                    <a:pt x="0" y="418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03116" y="-39717"/>
              <a:ext cx="3341174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@bravo.constructora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132523" y="652213"/>
            <a:ext cx="4499752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1"/>
              </a:lnSpc>
              <a:spcBef>
                <a:spcPct val="0"/>
              </a:spcBef>
            </a:pPr>
            <a:r>
              <a:rPr lang="en-US" sz="4458" b="1" u="none" strike="noStrik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Problemática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39218" y="2815460"/>
            <a:ext cx="18230012" cy="4306333"/>
          </a:xfrm>
          <a:custGeom>
            <a:avLst/>
            <a:gdLst/>
            <a:ahLst/>
            <a:cxnLst/>
            <a:rect l="l" t="t" r="r" b="b"/>
            <a:pathLst>
              <a:path w="18230012" h="4306333">
                <a:moveTo>
                  <a:pt x="0" y="0"/>
                </a:moveTo>
                <a:lnTo>
                  <a:pt x="18230012" y="0"/>
                </a:lnTo>
                <a:lnTo>
                  <a:pt x="18230012" y="4306333"/>
                </a:lnTo>
                <a:lnTo>
                  <a:pt x="0" y="43063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59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0" name="AutoShape 10"/>
          <p:cNvSpPr/>
          <p:nvPr/>
        </p:nvSpPr>
        <p:spPr>
          <a:xfrm>
            <a:off x="5413543" y="6020225"/>
            <a:ext cx="786840" cy="0"/>
          </a:xfrm>
          <a:prstGeom prst="line">
            <a:avLst/>
          </a:prstGeom>
          <a:ln w="76200" cap="flat">
            <a:solidFill>
              <a:srgbClr val="E8223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1" name="AutoShape 11"/>
          <p:cNvSpPr/>
          <p:nvPr/>
        </p:nvSpPr>
        <p:spPr>
          <a:xfrm>
            <a:off x="4903945" y="5559545"/>
            <a:ext cx="786840" cy="0"/>
          </a:xfrm>
          <a:prstGeom prst="line">
            <a:avLst/>
          </a:prstGeom>
          <a:ln w="76200" cap="flat">
            <a:solidFill>
              <a:srgbClr val="E8223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2" name="Group 12"/>
          <p:cNvGrpSpPr/>
          <p:nvPr/>
        </p:nvGrpSpPr>
        <p:grpSpPr>
          <a:xfrm>
            <a:off x="2071148" y="5266087"/>
            <a:ext cx="2832797" cy="563817"/>
            <a:chOff x="0" y="0"/>
            <a:chExt cx="734342" cy="1461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4342" cy="146158"/>
            </a:xfrm>
            <a:custGeom>
              <a:avLst/>
              <a:gdLst/>
              <a:ahLst/>
              <a:cxnLst/>
              <a:rect l="l" t="t" r="r" b="b"/>
              <a:pathLst>
                <a:path w="734342" h="146158">
                  <a:moveTo>
                    <a:pt x="0" y="0"/>
                  </a:moveTo>
                  <a:lnTo>
                    <a:pt x="734342" y="0"/>
                  </a:lnTo>
                  <a:lnTo>
                    <a:pt x="734342" y="146158"/>
                  </a:lnTo>
                  <a:lnTo>
                    <a:pt x="0" y="1461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D1C2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734342" cy="212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1148" y="5819185"/>
            <a:ext cx="3342395" cy="391362"/>
            <a:chOff x="0" y="0"/>
            <a:chExt cx="866445" cy="1014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6445" cy="101452"/>
            </a:xfrm>
            <a:custGeom>
              <a:avLst/>
              <a:gdLst/>
              <a:ahLst/>
              <a:cxnLst/>
              <a:rect l="l" t="t" r="r" b="b"/>
              <a:pathLst>
                <a:path w="866445" h="101452">
                  <a:moveTo>
                    <a:pt x="0" y="0"/>
                  </a:moveTo>
                  <a:lnTo>
                    <a:pt x="866445" y="0"/>
                  </a:lnTo>
                  <a:lnTo>
                    <a:pt x="866445" y="101452"/>
                  </a:lnTo>
                  <a:lnTo>
                    <a:pt x="0" y="101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D1C2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66445" cy="1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316561" y="5753704"/>
            <a:ext cx="2253497" cy="45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5"/>
              </a:lnSpc>
            </a:pPr>
            <a:r>
              <a:rPr lang="en-US" sz="253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Especialidad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18567" y="5279086"/>
            <a:ext cx="1804237" cy="45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5"/>
              </a:lnSpc>
            </a:pPr>
            <a:r>
              <a:rPr lang="en-US" sz="253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Proveedor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374644" y="719869"/>
            <a:ext cx="5538711" cy="1030616"/>
            <a:chOff x="0" y="0"/>
            <a:chExt cx="1666785" cy="3101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66785" cy="310147"/>
            </a:xfrm>
            <a:custGeom>
              <a:avLst/>
              <a:gdLst/>
              <a:ahLst/>
              <a:cxnLst/>
              <a:rect l="l" t="t" r="r" b="b"/>
              <a:pathLst>
                <a:path w="1666785" h="310147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666785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901879" y="807768"/>
            <a:ext cx="4499752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1"/>
              </a:lnSpc>
              <a:spcBef>
                <a:spcPct val="0"/>
              </a:spcBef>
            </a:pPr>
            <a:r>
              <a:rPr lang="en-US" sz="4458" b="1" u="none" strike="noStrik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Problemática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01879" y="1955630"/>
            <a:ext cx="4913506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Encabezado de Acta</a:t>
            </a:r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8100000">
            <a:off x="-1664239" y="1924527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674985" y="3386617"/>
            <a:ext cx="15552970" cy="6399665"/>
          </a:xfrm>
          <a:custGeom>
            <a:avLst/>
            <a:gdLst/>
            <a:ahLst/>
            <a:cxnLst/>
            <a:rect l="l" t="t" r="r" b="b"/>
            <a:pathLst>
              <a:path w="15552970" h="6399665">
                <a:moveTo>
                  <a:pt x="0" y="0"/>
                </a:moveTo>
                <a:lnTo>
                  <a:pt x="15552970" y="0"/>
                </a:lnTo>
                <a:lnTo>
                  <a:pt x="15552970" y="6399665"/>
                </a:lnTo>
                <a:lnTo>
                  <a:pt x="0" y="6399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832818" y="5108173"/>
            <a:ext cx="6072170" cy="2606302"/>
            <a:chOff x="0" y="0"/>
            <a:chExt cx="938314" cy="4027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8314" cy="402744"/>
            </a:xfrm>
            <a:custGeom>
              <a:avLst/>
              <a:gdLst/>
              <a:ahLst/>
              <a:cxnLst/>
              <a:rect l="l" t="t" r="r" b="b"/>
              <a:pathLst>
                <a:path w="938314" h="402744">
                  <a:moveTo>
                    <a:pt x="0" y="0"/>
                  </a:moveTo>
                  <a:lnTo>
                    <a:pt x="938314" y="0"/>
                  </a:lnTo>
                  <a:lnTo>
                    <a:pt x="938314" y="402744"/>
                  </a:lnTo>
                  <a:lnTo>
                    <a:pt x="0" y="4027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D1C2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938314" cy="469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393173" y="2430493"/>
            <a:ext cx="0" cy="1319974"/>
          </a:xfrm>
          <a:prstGeom prst="line">
            <a:avLst/>
          </a:prstGeom>
          <a:ln w="133350" cap="flat">
            <a:solidFill>
              <a:srgbClr val="E8223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AutoShape 14"/>
          <p:cNvSpPr/>
          <p:nvPr/>
        </p:nvSpPr>
        <p:spPr>
          <a:xfrm>
            <a:off x="7245001" y="5730058"/>
            <a:ext cx="1319974" cy="0"/>
          </a:xfrm>
          <a:prstGeom prst="line">
            <a:avLst/>
          </a:prstGeom>
          <a:ln w="133350" cap="flat">
            <a:solidFill>
              <a:srgbClr val="E8223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5" name="Group 15"/>
          <p:cNvGrpSpPr/>
          <p:nvPr/>
        </p:nvGrpSpPr>
        <p:grpSpPr>
          <a:xfrm>
            <a:off x="1832818" y="5354160"/>
            <a:ext cx="5412183" cy="656534"/>
            <a:chOff x="0" y="0"/>
            <a:chExt cx="836328" cy="1014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6328" cy="101452"/>
            </a:xfrm>
            <a:custGeom>
              <a:avLst/>
              <a:gdLst/>
              <a:ahLst/>
              <a:cxnLst/>
              <a:rect l="l" t="t" r="r" b="b"/>
              <a:pathLst>
                <a:path w="836328" h="101452">
                  <a:moveTo>
                    <a:pt x="0" y="0"/>
                  </a:moveTo>
                  <a:lnTo>
                    <a:pt x="836328" y="0"/>
                  </a:lnTo>
                  <a:lnTo>
                    <a:pt x="836328" y="101452"/>
                  </a:lnTo>
                  <a:lnTo>
                    <a:pt x="0" y="101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D1C2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36328" cy="1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964369" y="8594702"/>
            <a:ext cx="4620639" cy="76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65"/>
              </a:lnSpc>
            </a:pPr>
            <a:r>
              <a:rPr lang="en-US" sz="4260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Grupo de Tareas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51374" y="1668117"/>
            <a:ext cx="883599" cy="76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65"/>
              </a:lnSpc>
            </a:pPr>
            <a:r>
              <a:rPr lang="en-US" sz="4260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Rol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58203" y="5286958"/>
            <a:ext cx="1978178" cy="76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65"/>
              </a:lnSpc>
            </a:pPr>
            <a:r>
              <a:rPr lang="en-US" sz="4260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Tareas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768298" y="7614387"/>
            <a:ext cx="0" cy="1104140"/>
          </a:xfrm>
          <a:prstGeom prst="line">
            <a:avLst/>
          </a:prstGeom>
          <a:ln w="133350" cap="flat">
            <a:solidFill>
              <a:srgbClr val="E8223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/>
          <p:nvPr/>
        </p:nvGrpSpPr>
        <p:grpSpPr>
          <a:xfrm>
            <a:off x="7621706" y="3750467"/>
            <a:ext cx="2947353" cy="656534"/>
            <a:chOff x="0" y="0"/>
            <a:chExt cx="455445" cy="1014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55445" cy="101452"/>
            </a:xfrm>
            <a:custGeom>
              <a:avLst/>
              <a:gdLst/>
              <a:ahLst/>
              <a:cxnLst/>
              <a:rect l="l" t="t" r="r" b="b"/>
              <a:pathLst>
                <a:path w="455445" h="101452">
                  <a:moveTo>
                    <a:pt x="0" y="0"/>
                  </a:moveTo>
                  <a:lnTo>
                    <a:pt x="455445" y="0"/>
                  </a:lnTo>
                  <a:lnTo>
                    <a:pt x="455445" y="101452"/>
                  </a:lnTo>
                  <a:lnTo>
                    <a:pt x="0" y="1014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ED1C2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455445" cy="1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0569058" y="4074277"/>
            <a:ext cx="1606406" cy="4457"/>
          </a:xfrm>
          <a:prstGeom prst="line">
            <a:avLst/>
          </a:prstGeom>
          <a:ln w="133350" cap="flat">
            <a:solidFill>
              <a:srgbClr val="E8223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6" name="TextBox 26"/>
          <p:cNvSpPr txBox="1"/>
          <p:nvPr/>
        </p:nvSpPr>
        <p:spPr>
          <a:xfrm>
            <a:off x="12175464" y="3626642"/>
            <a:ext cx="3268212" cy="76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65"/>
              </a:lnSpc>
            </a:pPr>
            <a:r>
              <a:rPr lang="en-US" sz="4260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Encargado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374644" y="719869"/>
            <a:ext cx="5538711" cy="1030616"/>
            <a:chOff x="0" y="0"/>
            <a:chExt cx="1666785" cy="3101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66785" cy="310147"/>
            </a:xfrm>
            <a:custGeom>
              <a:avLst/>
              <a:gdLst/>
              <a:ahLst/>
              <a:cxnLst/>
              <a:rect l="l" t="t" r="r" b="b"/>
              <a:pathLst>
                <a:path w="1666785" h="310147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666785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901879" y="807768"/>
            <a:ext cx="4499752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1"/>
              </a:lnSpc>
              <a:spcBef>
                <a:spcPct val="0"/>
              </a:spcBef>
            </a:pPr>
            <a:r>
              <a:rPr lang="en-US" sz="4458" b="1" u="none" strike="noStrik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Problemática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83678" y="2103150"/>
            <a:ext cx="3520643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b="1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Grupo de Tareas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8100000">
            <a:off x="-1664239" y="1924527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360848" y="285650"/>
            <a:ext cx="15566303" cy="10001350"/>
          </a:xfrm>
          <a:custGeom>
            <a:avLst/>
            <a:gdLst/>
            <a:ahLst/>
            <a:cxnLst/>
            <a:rect l="l" t="t" r="r" b="b"/>
            <a:pathLst>
              <a:path w="15566303" h="10001350">
                <a:moveTo>
                  <a:pt x="0" y="0"/>
                </a:moveTo>
                <a:lnTo>
                  <a:pt x="15566304" y="0"/>
                </a:lnTo>
                <a:lnTo>
                  <a:pt x="15566304" y="10001350"/>
                </a:lnTo>
                <a:lnTo>
                  <a:pt x="0" y="10001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918901" y="7920577"/>
            <a:ext cx="2450523" cy="2450523"/>
          </a:xfrm>
          <a:custGeom>
            <a:avLst/>
            <a:gdLst/>
            <a:ahLst/>
            <a:cxnLst/>
            <a:rect l="l" t="t" r="r" b="b"/>
            <a:pathLst>
              <a:path w="2450523" h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2700000">
            <a:off x="16750015" y="5360938"/>
            <a:ext cx="3075969" cy="3075969"/>
          </a:xfrm>
          <a:custGeom>
            <a:avLst/>
            <a:gdLst/>
            <a:ahLst/>
            <a:cxnLst/>
            <a:rect l="l" t="t" r="r" b="b"/>
            <a:pathLst>
              <a:path w="3075969" h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flipH="1">
            <a:off x="16216852" y="500718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2" name="Group 12"/>
          <p:cNvGrpSpPr/>
          <p:nvPr/>
        </p:nvGrpSpPr>
        <p:grpSpPr>
          <a:xfrm>
            <a:off x="6366890" y="1241246"/>
            <a:ext cx="5538711" cy="1030616"/>
            <a:chOff x="0" y="0"/>
            <a:chExt cx="1666785" cy="3101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66785" cy="310147"/>
            </a:xfrm>
            <a:custGeom>
              <a:avLst/>
              <a:gdLst/>
              <a:ahLst/>
              <a:cxnLst/>
              <a:rect l="l" t="t" r="r" b="b"/>
              <a:pathLst>
                <a:path w="1666785" h="310147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66785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7891929" y="2865355"/>
            <a:ext cx="2504141" cy="0"/>
          </a:xfrm>
          <a:prstGeom prst="line">
            <a:avLst/>
          </a:prstGeom>
          <a:ln w="114300" cap="rnd">
            <a:solidFill>
              <a:srgbClr val="A20E2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6" name="AutoShape 16"/>
          <p:cNvSpPr/>
          <p:nvPr/>
        </p:nvSpPr>
        <p:spPr>
          <a:xfrm>
            <a:off x="7884175" y="8323822"/>
            <a:ext cx="2504141" cy="0"/>
          </a:xfrm>
          <a:prstGeom prst="line">
            <a:avLst/>
          </a:prstGeom>
          <a:ln w="114300" cap="rnd">
            <a:solidFill>
              <a:srgbClr val="A20E2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3283662" y="3124614"/>
            <a:ext cx="3602719" cy="3676244"/>
          </a:xfrm>
          <a:custGeom>
            <a:avLst/>
            <a:gdLst/>
            <a:ahLst/>
            <a:cxnLst/>
            <a:rect l="l" t="t" r="r" b="b"/>
            <a:pathLst>
              <a:path w="3602719" h="3676244">
                <a:moveTo>
                  <a:pt x="0" y="0"/>
                </a:moveTo>
                <a:lnTo>
                  <a:pt x="3602719" y="0"/>
                </a:lnTo>
                <a:lnTo>
                  <a:pt x="3602719" y="3676244"/>
                </a:lnTo>
                <a:lnTo>
                  <a:pt x="0" y="3676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628846" y="3455905"/>
            <a:ext cx="5576209" cy="3198446"/>
            <a:chOff x="0" y="0"/>
            <a:chExt cx="7981950" cy="4578350"/>
          </a:xfrm>
        </p:grpSpPr>
        <p:sp>
          <p:nvSpPr>
            <p:cNvPr id="19" name="Freeform 1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A2E3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4"/>
              <a:stretch>
                <a:fillRect l="-20517" r="-2051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 rot="1385534">
            <a:off x="12813724" y="4640208"/>
            <a:ext cx="2928041" cy="4057473"/>
            <a:chOff x="0" y="0"/>
            <a:chExt cx="4734560" cy="6560820"/>
          </a:xfrm>
        </p:grpSpPr>
        <p:sp>
          <p:nvSpPr>
            <p:cNvPr id="25" name="Freeform 25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14"/>
              <a:stretch>
                <a:fillRect l="-111894" r="-11189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6" name="Freeform 36"/>
          <p:cNvSpPr/>
          <p:nvPr/>
        </p:nvSpPr>
        <p:spPr>
          <a:xfrm>
            <a:off x="3860315" y="3455905"/>
            <a:ext cx="709515" cy="709515"/>
          </a:xfrm>
          <a:custGeom>
            <a:avLst/>
            <a:gdLst/>
            <a:ahLst/>
            <a:cxnLst/>
            <a:rect l="l" t="t" r="r" b="b"/>
            <a:pathLst>
              <a:path w="709515" h="709515">
                <a:moveTo>
                  <a:pt x="0" y="0"/>
                </a:moveTo>
                <a:lnTo>
                  <a:pt x="709514" y="0"/>
                </a:lnTo>
                <a:lnTo>
                  <a:pt x="709514" y="709515"/>
                </a:lnTo>
                <a:lnTo>
                  <a:pt x="0" y="7095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TextBox 37"/>
          <p:cNvSpPr txBox="1"/>
          <p:nvPr/>
        </p:nvSpPr>
        <p:spPr>
          <a:xfrm>
            <a:off x="6765987" y="1329159"/>
            <a:ext cx="4740516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41"/>
              </a:lnSpc>
              <a:spcBef>
                <a:spcPct val="0"/>
              </a:spcBef>
            </a:pPr>
            <a:r>
              <a:rPr lang="en-US" sz="4458" b="1" u="none" strike="noStrik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Solución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60315" y="6852717"/>
            <a:ext cx="244941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101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Tiempo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12587" y="7414263"/>
            <a:ext cx="3075969" cy="3075969"/>
          </a:xfrm>
          <a:custGeom>
            <a:avLst/>
            <a:gdLst/>
            <a:ahLst/>
            <a:cxnLst/>
            <a:rect l="l" t="t" r="r" b="b"/>
            <a:pathLst>
              <a:path w="3075969" h="3075969">
                <a:moveTo>
                  <a:pt x="0" y="0"/>
                </a:moveTo>
                <a:lnTo>
                  <a:pt x="3075970" y="0"/>
                </a:lnTo>
                <a:lnTo>
                  <a:pt x="3075970" y="3075970"/>
                </a:lnTo>
                <a:lnTo>
                  <a:pt x="0" y="307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-198113" y="-375135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918901" y="7920577"/>
            <a:ext cx="2450523" cy="2450523"/>
          </a:xfrm>
          <a:custGeom>
            <a:avLst/>
            <a:gdLst/>
            <a:ahLst/>
            <a:cxnLst/>
            <a:rect l="l" t="t" r="r" b="b"/>
            <a:pathLst>
              <a:path w="2450523" h="2450523">
                <a:moveTo>
                  <a:pt x="0" y="0"/>
                </a:moveTo>
                <a:lnTo>
                  <a:pt x="2450523" y="0"/>
                </a:lnTo>
                <a:lnTo>
                  <a:pt x="2450523" y="2450523"/>
                </a:lnTo>
                <a:lnTo>
                  <a:pt x="0" y="245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69201" y="-246222"/>
            <a:ext cx="2651689" cy="2651689"/>
          </a:xfrm>
          <a:custGeom>
            <a:avLst/>
            <a:gdLst/>
            <a:ahLst/>
            <a:cxnLst/>
            <a:rect l="l" t="t" r="r" b="b"/>
            <a:pathLst>
              <a:path w="2651689" h="2651689">
                <a:moveTo>
                  <a:pt x="0" y="0"/>
                </a:moveTo>
                <a:lnTo>
                  <a:pt x="2651689" y="0"/>
                </a:lnTo>
                <a:lnTo>
                  <a:pt x="2651689" y="2651688"/>
                </a:lnTo>
                <a:lnTo>
                  <a:pt x="0" y="265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2700000">
            <a:off x="16750015" y="5360938"/>
            <a:ext cx="3075969" cy="3075969"/>
          </a:xfrm>
          <a:custGeom>
            <a:avLst/>
            <a:gdLst/>
            <a:ahLst/>
            <a:cxnLst/>
            <a:rect l="l" t="t" r="r" b="b"/>
            <a:pathLst>
              <a:path w="3075969" h="3075969">
                <a:moveTo>
                  <a:pt x="0" y="0"/>
                </a:moveTo>
                <a:lnTo>
                  <a:pt x="3075970" y="0"/>
                </a:lnTo>
                <a:lnTo>
                  <a:pt x="3075970" y="3075969"/>
                </a:lnTo>
                <a:lnTo>
                  <a:pt x="0" y="30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8100000">
            <a:off x="-1664239" y="1924527"/>
            <a:ext cx="3328479" cy="3328479"/>
          </a:xfrm>
          <a:custGeom>
            <a:avLst/>
            <a:gdLst/>
            <a:ahLst/>
            <a:cxnLst/>
            <a:rect l="l" t="t" r="r" b="b"/>
            <a:pathLst>
              <a:path w="3328479" h="3328479">
                <a:moveTo>
                  <a:pt x="0" y="0"/>
                </a:moveTo>
                <a:lnTo>
                  <a:pt x="3328478" y="0"/>
                </a:lnTo>
                <a:lnTo>
                  <a:pt x="3328478" y="3328479"/>
                </a:lnTo>
                <a:lnTo>
                  <a:pt x="0" y="332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7440198" y="9460152"/>
            <a:ext cx="1658065" cy="1639977"/>
          </a:xfrm>
          <a:custGeom>
            <a:avLst/>
            <a:gdLst/>
            <a:ahLst/>
            <a:cxnLst/>
            <a:rect l="l" t="t" r="r" b="b"/>
            <a:pathLst>
              <a:path w="1658065" h="1639977">
                <a:moveTo>
                  <a:pt x="0" y="0"/>
                </a:moveTo>
                <a:lnTo>
                  <a:pt x="1658065" y="0"/>
                </a:lnTo>
                <a:lnTo>
                  <a:pt x="1658065" y="1639977"/>
                </a:lnTo>
                <a:lnTo>
                  <a:pt x="0" y="1639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-10800000">
            <a:off x="-857871" y="-1035099"/>
            <a:ext cx="1794177" cy="1774605"/>
          </a:xfrm>
          <a:custGeom>
            <a:avLst/>
            <a:gdLst/>
            <a:ahLst/>
            <a:cxnLst/>
            <a:rect l="l" t="t" r="r" b="b"/>
            <a:pathLst>
              <a:path w="1794177" h="1774605">
                <a:moveTo>
                  <a:pt x="0" y="0"/>
                </a:moveTo>
                <a:lnTo>
                  <a:pt x="1794178" y="0"/>
                </a:lnTo>
                <a:lnTo>
                  <a:pt x="1794178" y="1774605"/>
                </a:lnTo>
                <a:lnTo>
                  <a:pt x="0" y="177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6757558" y="9002084"/>
            <a:ext cx="1180071" cy="143754"/>
          </a:xfrm>
          <a:custGeom>
            <a:avLst/>
            <a:gdLst/>
            <a:ahLst/>
            <a:cxnLst/>
            <a:rect l="l" t="t" r="r" b="b"/>
            <a:pathLst>
              <a:path w="1180071" h="143754">
                <a:moveTo>
                  <a:pt x="0" y="0"/>
                </a:moveTo>
                <a:lnTo>
                  <a:pt x="1180071" y="0"/>
                </a:lnTo>
                <a:lnTo>
                  <a:pt x="1180071" y="143754"/>
                </a:lnTo>
                <a:lnTo>
                  <a:pt x="0" y="143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rot="-10800000">
            <a:off x="398041" y="1079622"/>
            <a:ext cx="1276944" cy="155555"/>
          </a:xfrm>
          <a:custGeom>
            <a:avLst/>
            <a:gdLst/>
            <a:ahLst/>
            <a:cxnLst/>
            <a:rect l="l" t="t" r="r" b="b"/>
            <a:pathLst>
              <a:path w="1276944" h="155555">
                <a:moveTo>
                  <a:pt x="0" y="0"/>
                </a:moveTo>
                <a:lnTo>
                  <a:pt x="1276944" y="0"/>
                </a:lnTo>
                <a:lnTo>
                  <a:pt x="1276944" y="155555"/>
                </a:lnTo>
                <a:lnTo>
                  <a:pt x="0" y="155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638447" y="9343447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0" y="0"/>
                </a:moveTo>
                <a:lnTo>
                  <a:pt x="1432701" y="0"/>
                </a:lnTo>
                <a:lnTo>
                  <a:pt x="1432701" y="442835"/>
                </a:lnTo>
                <a:lnTo>
                  <a:pt x="0" y="442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 flipH="1">
            <a:off x="16216852" y="500718"/>
            <a:ext cx="1432702" cy="442835"/>
          </a:xfrm>
          <a:custGeom>
            <a:avLst/>
            <a:gdLst/>
            <a:ahLst/>
            <a:cxnLst/>
            <a:rect l="l" t="t" r="r" b="b"/>
            <a:pathLst>
              <a:path w="1432702" h="442835">
                <a:moveTo>
                  <a:pt x="1432701" y="0"/>
                </a:moveTo>
                <a:lnTo>
                  <a:pt x="0" y="0"/>
                </a:lnTo>
                <a:lnTo>
                  <a:pt x="0" y="442835"/>
                </a:lnTo>
                <a:lnTo>
                  <a:pt x="1432701" y="442835"/>
                </a:lnTo>
                <a:lnTo>
                  <a:pt x="14327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6366890" y="1241246"/>
            <a:ext cx="5538711" cy="1030616"/>
            <a:chOff x="0" y="0"/>
            <a:chExt cx="1666785" cy="3101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66785" cy="310147"/>
            </a:xfrm>
            <a:custGeom>
              <a:avLst/>
              <a:gdLst/>
              <a:ahLst/>
              <a:cxnLst/>
              <a:rect l="l" t="t" r="r" b="b"/>
              <a:pathLst>
                <a:path w="1666785" h="310147">
                  <a:moveTo>
                    <a:pt x="0" y="0"/>
                  </a:moveTo>
                  <a:lnTo>
                    <a:pt x="1666785" y="0"/>
                  </a:lnTo>
                  <a:lnTo>
                    <a:pt x="1666785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666785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519057" y="1332159"/>
            <a:ext cx="5234377" cy="76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1"/>
              </a:lnSpc>
              <a:spcBef>
                <a:spcPct val="0"/>
              </a:spcBef>
            </a:pPr>
            <a:r>
              <a:rPr lang="en-US" sz="4458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Objetivo General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88871" y="2672834"/>
            <a:ext cx="12897779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Crear una </a:t>
            </a:r>
            <a:r>
              <a:rPr lang="en-US" sz="2499" b="1" u="none" strike="noStrike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solución digital</a:t>
            </a:r>
            <a:r>
              <a:rPr lang="en-US" sz="24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permita a Bravo Izquierdo </a:t>
            </a:r>
            <a:r>
              <a:rPr lang="en-US" sz="2499" b="1" u="none" strike="noStrike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gestionar </a:t>
            </a:r>
            <a:r>
              <a:rPr lang="en-US" sz="24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 forma centralizada y eficiente las firmas y </a:t>
            </a:r>
            <a:r>
              <a:rPr lang="en-US" sz="2499" b="1" u="none" strike="noStrike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aprobaciones </a:t>
            </a:r>
            <a:r>
              <a:rPr lang="en-US" sz="24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 pagos, garantizando mayor transparencia, rapidez y exactitud en los procesos de construcción.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88871" y="6162542"/>
            <a:ext cx="1255268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Digitalizar el flujo de trabajo</a:t>
            </a:r>
            <a:r>
              <a:rPr lang="en-US" sz="24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las actas y la fiscalización de tareas en las obras, eliminando retrasos y errores asociados al proceso manual.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88871" y="7488566"/>
            <a:ext cx="12552684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Ofrecer una </a:t>
            </a:r>
            <a:r>
              <a:rPr lang="en-US" sz="2499" b="1" u="none" strike="noStrike">
                <a:solidFill>
                  <a:srgbClr val="A20E20"/>
                </a:solidFill>
                <a:latin typeface="Poppins Bold"/>
                <a:ea typeface="Poppins Bold"/>
                <a:cs typeface="Poppins Bold"/>
                <a:sym typeface="Poppins Bold"/>
              </a:rPr>
              <a:t>plataforma fácil de usar</a:t>
            </a:r>
            <a:r>
              <a:rPr lang="en-US" sz="24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permita a los usuarios realizar sus funciones específicas, como gestionar tareas, revisar estados de aprobación y añadir evidencias, según su rol asignado.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230935" y="2929551"/>
            <a:ext cx="972766" cy="761320"/>
            <a:chOff x="0" y="0"/>
            <a:chExt cx="568927" cy="4452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68927" cy="445262"/>
            </a:xfrm>
            <a:custGeom>
              <a:avLst/>
              <a:gdLst/>
              <a:ahLst/>
              <a:cxnLst/>
              <a:rect l="l" t="t" r="r" b="b"/>
              <a:pathLst>
                <a:path w="568927" h="445262">
                  <a:moveTo>
                    <a:pt x="0" y="0"/>
                  </a:moveTo>
                  <a:lnTo>
                    <a:pt x="568927" y="0"/>
                  </a:lnTo>
                  <a:lnTo>
                    <a:pt x="568927" y="445262"/>
                  </a:lnTo>
                  <a:lnTo>
                    <a:pt x="0" y="445262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568927" cy="502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230935" y="6092703"/>
            <a:ext cx="972766" cy="761320"/>
            <a:chOff x="0" y="0"/>
            <a:chExt cx="568927" cy="44526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68927" cy="445262"/>
            </a:xfrm>
            <a:custGeom>
              <a:avLst/>
              <a:gdLst/>
              <a:ahLst/>
              <a:cxnLst/>
              <a:rect l="l" t="t" r="r" b="b"/>
              <a:pathLst>
                <a:path w="568927" h="445262">
                  <a:moveTo>
                    <a:pt x="0" y="0"/>
                  </a:moveTo>
                  <a:lnTo>
                    <a:pt x="568927" y="0"/>
                  </a:lnTo>
                  <a:lnTo>
                    <a:pt x="568927" y="445262"/>
                  </a:lnTo>
                  <a:lnTo>
                    <a:pt x="0" y="445262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568927" cy="502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30935" y="7745283"/>
            <a:ext cx="972766" cy="761320"/>
            <a:chOff x="0" y="0"/>
            <a:chExt cx="568927" cy="4452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68927" cy="445262"/>
            </a:xfrm>
            <a:custGeom>
              <a:avLst/>
              <a:gdLst/>
              <a:ahLst/>
              <a:cxnLst/>
              <a:rect l="l" t="t" r="r" b="b"/>
              <a:pathLst>
                <a:path w="568927" h="445262">
                  <a:moveTo>
                    <a:pt x="0" y="0"/>
                  </a:moveTo>
                  <a:lnTo>
                    <a:pt x="568927" y="0"/>
                  </a:lnTo>
                  <a:lnTo>
                    <a:pt x="568927" y="445262"/>
                  </a:lnTo>
                  <a:lnTo>
                    <a:pt x="0" y="445262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568927" cy="502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308632" y="3030176"/>
            <a:ext cx="814291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08632" y="6193328"/>
            <a:ext cx="814291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08632" y="7845908"/>
            <a:ext cx="814291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5976515" y="4723884"/>
            <a:ext cx="6334969" cy="1030616"/>
            <a:chOff x="0" y="0"/>
            <a:chExt cx="1906406" cy="31014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06406" cy="310147"/>
            </a:xfrm>
            <a:custGeom>
              <a:avLst/>
              <a:gdLst/>
              <a:ahLst/>
              <a:cxnLst/>
              <a:rect l="l" t="t" r="r" b="b"/>
              <a:pathLst>
                <a:path w="1906406" h="310147">
                  <a:moveTo>
                    <a:pt x="0" y="0"/>
                  </a:moveTo>
                  <a:lnTo>
                    <a:pt x="1906406" y="0"/>
                  </a:lnTo>
                  <a:lnTo>
                    <a:pt x="1906406" y="310147"/>
                  </a:lnTo>
                  <a:lnTo>
                    <a:pt x="0" y="310147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906406" cy="3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3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052599" y="4814796"/>
            <a:ext cx="6182802" cy="155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1"/>
              </a:lnSpc>
              <a:spcBef>
                <a:spcPct val="0"/>
              </a:spcBef>
            </a:pPr>
            <a:r>
              <a:rPr lang="en-US" sz="4458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Objetivos Específicos cificos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449</Words>
  <Application>Microsoft Office PowerPoint</Application>
  <PresentationFormat>Personalizado</PresentationFormat>
  <Paragraphs>113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Arial</vt:lpstr>
      <vt:lpstr>Calibri</vt:lpstr>
      <vt:lpstr>Open Sans</vt:lpstr>
      <vt:lpstr>Clear Sans Bold</vt:lpstr>
      <vt:lpstr>Helios</vt:lpstr>
      <vt:lpstr>Poppins</vt:lpstr>
      <vt:lpstr>TT Hoves Bold</vt:lpstr>
      <vt:lpstr>Open Sans Bold</vt:lpstr>
      <vt:lpstr>Poppins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Final del proyecto (Español)</dc:title>
  <cp:lastModifiedBy>DAFNE CATARI Mandujano Morgado</cp:lastModifiedBy>
  <cp:revision>2</cp:revision>
  <dcterms:created xsi:type="dcterms:W3CDTF">2006-08-16T00:00:00Z</dcterms:created>
  <dcterms:modified xsi:type="dcterms:W3CDTF">2024-12-02T15:23:37Z</dcterms:modified>
  <dc:identifier>DAGXQkMLVN4</dc:identifier>
</cp:coreProperties>
</file>